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Lst>
  <p:sldSz cx="7556500" cy="10693400"/>
  <p:notesSz cx="6858000" cy="9144000"/>
  <p:embeddedFontLst>
    <p:embeddedFont>
      <p:font typeface="Times New Roman Bold" panose="020B0604020202020204" charset="0"/>
      <p:regular r:id="rId4"/>
    </p:embeddedFont>
    <p:embeddedFont>
      <p:font typeface="Trebuchet MS" panose="020B0603020202020204" pitchFamily="34" charset="0"/>
      <p:regular r:id="rId5"/>
      <p:bold r:id="rId6"/>
      <p:italic r:id="rId7"/>
      <p:boldItalic r:id="rId8"/>
    </p:embeddedFont>
    <p:embeddedFont>
      <p:font typeface="Trebuchet MS Bold" panose="020B0604020202020204" charset="0"/>
      <p:regular r:id="rId9"/>
    </p:embeddedFont>
    <p:embeddedFont>
      <p:font typeface="TT Rounds Condensed" panose="020B0604020202020204" charset="0"/>
      <p:regular r:id="rId10"/>
    </p:embeddedFont>
    <p:embeddedFont>
      <p:font typeface="TT Rounds Condensed Bold" panose="020B0604020202020204" charset="0"/>
      <p:regular r:id="rId1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2635" y="29"/>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tableStyles" Target="tableStyle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Κάντε κλικ για να επεξεργαστείτε το στυλ του κύριου τίτλου</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Κάντε κλικ για να επεξεργαστείτε τα στυλ κύριου κειμένου</a:t>
            </a:r>
          </a:p>
          <a:p>
            <a:pPr lvl="1"/>
            <a:r>
              <a:rPr lang="en-US"/>
              <a:t>Δεύτερο επίπεδο</a:t>
            </a:r>
          </a:p>
          <a:p>
            <a:pPr lvl="2"/>
            <a:r>
              <a:rPr lang="en-US"/>
              <a:t>Τρίτο επίπεδο</a:t>
            </a:r>
          </a:p>
          <a:p>
            <a:pPr lvl="3"/>
            <a:r>
              <a:rPr lang="en-US"/>
              <a:t>Τέταρτο επίπεδο</a:t>
            </a:r>
          </a:p>
          <a:p>
            <a:pPr lvl="4"/>
            <a:r>
              <a:rPr lang="en-US"/>
              <a:t>Πέμπτο επίπεδο</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t>12/17/2024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sv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hyperlink" Target="https://www.facebook.com/groups/1087258219316038" TargetMode="External"/><Relationship Id="rId13" Type="http://schemas.openxmlformats.org/officeDocument/2006/relationships/image" Target="../media/image14.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13.png"/><Relationship Id="rId17" Type="http://schemas.openxmlformats.org/officeDocument/2006/relationships/image" Target="../media/image18.png"/><Relationship Id="rId2" Type="http://schemas.openxmlformats.org/officeDocument/2006/relationships/image" Target="../media/image1.png"/><Relationship Id="rId16"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2.png"/><Relationship Id="rId5" Type="http://schemas.openxmlformats.org/officeDocument/2006/relationships/image" Target="../media/image4.svg"/><Relationship Id="rId15" Type="http://schemas.openxmlformats.org/officeDocument/2006/relationships/image" Target="../media/image16.png"/><Relationship Id="rId10"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hyperlink" Target="https://eqavet4inclusion.eu/" TargetMode="External"/><Relationship Id="rId14" Type="http://schemas.openxmlformats.org/officeDocument/2006/relationships/image" Target="../media/image15.gif"/></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rgbClr val="CB6C1D">
                <a:alpha val="11764"/>
              </a:srgbClr>
            </a:gs>
            <a:gs pos="100000">
              <a:srgbClr val="FFFFFF">
                <a:alpha val="7843"/>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2733358" y="10054212"/>
            <a:ext cx="4592217" cy="740600"/>
          </a:xfrm>
          <a:prstGeom prst="rect">
            <a:avLst/>
          </a:prstGeom>
        </p:spPr>
        <p:txBody>
          <a:bodyPr lIns="0" tIns="0" rIns="0" bIns="0" rtlCol="0" anchor="t">
            <a:spAutoFit/>
          </a:bodyPr>
          <a:lstStyle/>
          <a:p>
            <a:pPr algn="l">
              <a:lnSpc>
                <a:spcPts val="1081"/>
              </a:lnSpc>
            </a:pPr>
            <a:r>
              <a:rPr lang="en-US" sz="901" b="1" spc="8">
                <a:solidFill>
                  <a:srgbClr val="A5A5A5"/>
                </a:solidFill>
                <a:latin typeface="TT Rounds Condensed Bold"/>
                <a:ea typeface="TT Rounds Condensed Bold"/>
                <a:cs typeface="TT Rounds Condensed Bold"/>
                <a:sym typeface="TT Rounds Condensed Bold"/>
              </a:rPr>
              <a:t>Η υποστήριξη της Ευρωπαϊκής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p>
          <a:p>
            <a:pPr algn="l">
              <a:lnSpc>
                <a:spcPts val="1081"/>
              </a:lnSpc>
            </a:pPr>
            <a:endParaRPr lang="en-US" sz="901" b="1" spc="8">
              <a:solidFill>
                <a:srgbClr val="A5A5A5"/>
              </a:solidFill>
              <a:latin typeface="TT Rounds Condensed Bold"/>
              <a:ea typeface="TT Rounds Condensed Bold"/>
              <a:cs typeface="TT Rounds Condensed Bold"/>
              <a:sym typeface="TT Rounds Condensed Bold"/>
            </a:endParaRPr>
          </a:p>
        </p:txBody>
      </p:sp>
      <p:grpSp>
        <p:nvGrpSpPr>
          <p:cNvPr id="3" name="Group 3"/>
          <p:cNvGrpSpPr/>
          <p:nvPr/>
        </p:nvGrpSpPr>
        <p:grpSpPr>
          <a:xfrm rot="-10800000">
            <a:off x="337" y="84252"/>
            <a:ext cx="7574162" cy="314751"/>
            <a:chOff x="0" y="0"/>
            <a:chExt cx="10085211" cy="419100"/>
          </a:xfrm>
        </p:grpSpPr>
        <p:sp>
          <p:nvSpPr>
            <p:cNvPr id="4" name="Freeform 4"/>
            <p:cNvSpPr/>
            <p:nvPr/>
          </p:nvSpPr>
          <p:spPr>
            <a:xfrm>
              <a:off x="6350" y="6350"/>
              <a:ext cx="10072497" cy="406400"/>
            </a:xfrm>
            <a:custGeom>
              <a:avLst/>
              <a:gdLst/>
              <a:ahLst/>
              <a:cxnLst/>
              <a:rect l="l" t="t" r="r" b="b"/>
              <a:pathLst>
                <a:path w="10072497" h="406400">
                  <a:moveTo>
                    <a:pt x="10072497" y="0"/>
                  </a:moveTo>
                  <a:lnTo>
                    <a:pt x="0" y="0"/>
                  </a:lnTo>
                  <a:lnTo>
                    <a:pt x="0" y="406400"/>
                  </a:lnTo>
                  <a:lnTo>
                    <a:pt x="10072497" y="406400"/>
                  </a:lnTo>
                  <a:close/>
                </a:path>
              </a:pathLst>
            </a:custGeom>
            <a:solidFill>
              <a:srgbClr val="2C5D98"/>
            </a:solidFill>
          </p:spPr>
        </p:sp>
        <p:sp>
          <p:nvSpPr>
            <p:cNvPr id="5" name="Freeform 5"/>
            <p:cNvSpPr/>
            <p:nvPr/>
          </p:nvSpPr>
          <p:spPr>
            <a:xfrm>
              <a:off x="0" y="0"/>
              <a:ext cx="10085197" cy="419100"/>
            </a:xfrm>
            <a:custGeom>
              <a:avLst/>
              <a:gdLst/>
              <a:ahLst/>
              <a:cxnLst/>
              <a:rect l="l" t="t" r="r" b="b"/>
              <a:pathLst>
                <a:path w="10085197" h="419100">
                  <a:moveTo>
                    <a:pt x="10078847" y="12700"/>
                  </a:moveTo>
                  <a:lnTo>
                    <a:pt x="6350" y="12700"/>
                  </a:lnTo>
                  <a:lnTo>
                    <a:pt x="6350" y="6350"/>
                  </a:lnTo>
                  <a:lnTo>
                    <a:pt x="12700" y="6350"/>
                  </a:lnTo>
                  <a:lnTo>
                    <a:pt x="12700" y="412750"/>
                  </a:lnTo>
                  <a:lnTo>
                    <a:pt x="6350" y="412750"/>
                  </a:lnTo>
                  <a:lnTo>
                    <a:pt x="6350" y="406400"/>
                  </a:lnTo>
                  <a:lnTo>
                    <a:pt x="10078847" y="406400"/>
                  </a:lnTo>
                  <a:lnTo>
                    <a:pt x="10078847" y="412750"/>
                  </a:lnTo>
                  <a:lnTo>
                    <a:pt x="10072497" y="412750"/>
                  </a:lnTo>
                  <a:lnTo>
                    <a:pt x="10072497" y="6350"/>
                  </a:lnTo>
                  <a:lnTo>
                    <a:pt x="10078847" y="6350"/>
                  </a:lnTo>
                  <a:lnTo>
                    <a:pt x="10078847" y="12700"/>
                  </a:lnTo>
                  <a:moveTo>
                    <a:pt x="10078847" y="0"/>
                  </a:moveTo>
                  <a:cubicBezTo>
                    <a:pt x="10082403" y="0"/>
                    <a:pt x="10085197" y="2794"/>
                    <a:pt x="10085197" y="6350"/>
                  </a:cubicBezTo>
                  <a:lnTo>
                    <a:pt x="10085197" y="412750"/>
                  </a:lnTo>
                  <a:cubicBezTo>
                    <a:pt x="10085197" y="416306"/>
                    <a:pt x="10082403" y="419100"/>
                    <a:pt x="10078847" y="419100"/>
                  </a:cubicBezTo>
                  <a:lnTo>
                    <a:pt x="6350" y="419100"/>
                  </a:lnTo>
                  <a:cubicBezTo>
                    <a:pt x="2794" y="419100"/>
                    <a:pt x="0" y="416306"/>
                    <a:pt x="0" y="412750"/>
                  </a:cubicBezTo>
                  <a:lnTo>
                    <a:pt x="0" y="6350"/>
                  </a:lnTo>
                  <a:cubicBezTo>
                    <a:pt x="0" y="2794"/>
                    <a:pt x="2794" y="0"/>
                    <a:pt x="6350" y="0"/>
                  </a:cubicBezTo>
                  <a:lnTo>
                    <a:pt x="10078847" y="0"/>
                  </a:lnTo>
                  <a:close/>
                </a:path>
              </a:pathLst>
            </a:custGeom>
            <a:solidFill>
              <a:srgbClr val="4A7EBB"/>
            </a:solidFill>
          </p:spPr>
        </p:sp>
      </p:grpSp>
      <p:grpSp>
        <p:nvGrpSpPr>
          <p:cNvPr id="6" name="Group 6"/>
          <p:cNvGrpSpPr/>
          <p:nvPr/>
        </p:nvGrpSpPr>
        <p:grpSpPr>
          <a:xfrm>
            <a:off x="-101294" y="2424773"/>
            <a:ext cx="7576281" cy="857911"/>
            <a:chOff x="0" y="0"/>
            <a:chExt cx="2715168" cy="307456"/>
          </a:xfrm>
        </p:grpSpPr>
        <p:sp>
          <p:nvSpPr>
            <p:cNvPr id="7" name="Freeform 7"/>
            <p:cNvSpPr/>
            <p:nvPr/>
          </p:nvSpPr>
          <p:spPr>
            <a:xfrm>
              <a:off x="0" y="0"/>
              <a:ext cx="2715168" cy="307456"/>
            </a:xfrm>
            <a:custGeom>
              <a:avLst/>
              <a:gdLst/>
              <a:ahLst/>
              <a:cxnLst/>
              <a:rect l="l" t="t" r="r" b="b"/>
              <a:pathLst>
                <a:path w="2715168" h="307456">
                  <a:moveTo>
                    <a:pt x="0" y="0"/>
                  </a:moveTo>
                  <a:lnTo>
                    <a:pt x="2511968" y="0"/>
                  </a:lnTo>
                  <a:lnTo>
                    <a:pt x="2715168" y="153728"/>
                  </a:lnTo>
                  <a:lnTo>
                    <a:pt x="2511968" y="307456"/>
                  </a:lnTo>
                  <a:lnTo>
                    <a:pt x="0" y="307456"/>
                  </a:lnTo>
                  <a:lnTo>
                    <a:pt x="203200" y="153728"/>
                  </a:lnTo>
                  <a:lnTo>
                    <a:pt x="0" y="0"/>
                  </a:lnTo>
                  <a:close/>
                </a:path>
              </a:pathLst>
            </a:custGeom>
            <a:solidFill>
              <a:srgbClr val="F6972E">
                <a:alpha val="17647"/>
              </a:srgbClr>
            </a:solidFill>
          </p:spPr>
        </p:sp>
        <p:sp>
          <p:nvSpPr>
            <p:cNvPr id="8" name="TextBox 8"/>
            <p:cNvSpPr txBox="1"/>
            <p:nvPr/>
          </p:nvSpPr>
          <p:spPr>
            <a:xfrm>
              <a:off x="177800" y="0"/>
              <a:ext cx="2461168" cy="307456"/>
            </a:xfrm>
            <a:prstGeom prst="rect">
              <a:avLst/>
            </a:prstGeom>
          </p:spPr>
          <p:txBody>
            <a:bodyPr lIns="50800" tIns="50800" rIns="50800" bIns="50800" rtlCol="0" anchor="ctr"/>
            <a:lstStyle/>
            <a:p>
              <a:pPr algn="ctr">
                <a:lnSpc>
                  <a:spcPts val="1441"/>
                </a:lnSpc>
              </a:pPr>
              <a:endParaRPr/>
            </a:p>
          </p:txBody>
        </p:sp>
      </p:grpSp>
      <p:grpSp>
        <p:nvGrpSpPr>
          <p:cNvPr id="9" name="Group 9"/>
          <p:cNvGrpSpPr/>
          <p:nvPr/>
        </p:nvGrpSpPr>
        <p:grpSpPr>
          <a:xfrm rot="-1429955">
            <a:off x="-767263" y="2705526"/>
            <a:ext cx="3857667" cy="4956324"/>
            <a:chOff x="0" y="0"/>
            <a:chExt cx="5136592" cy="6599485"/>
          </a:xfrm>
        </p:grpSpPr>
        <p:sp>
          <p:nvSpPr>
            <p:cNvPr id="10" name="Freeform 10"/>
            <p:cNvSpPr/>
            <p:nvPr/>
          </p:nvSpPr>
          <p:spPr>
            <a:xfrm>
              <a:off x="224282" y="-120904"/>
              <a:ext cx="5112766" cy="7062216"/>
            </a:xfrm>
            <a:custGeom>
              <a:avLst/>
              <a:gdLst/>
              <a:ahLst/>
              <a:cxnLst/>
              <a:rect l="l" t="t" r="r" b="b"/>
              <a:pathLst>
                <a:path w="5112766" h="7062216">
                  <a:moveTo>
                    <a:pt x="2154174" y="130302"/>
                  </a:moveTo>
                  <a:lnTo>
                    <a:pt x="2154174" y="219202"/>
                  </a:lnTo>
                  <a:lnTo>
                    <a:pt x="2145411" y="130810"/>
                  </a:lnTo>
                  <a:cubicBezTo>
                    <a:pt x="3460750" y="0"/>
                    <a:pt x="4613910" y="1159383"/>
                    <a:pt x="4863338" y="2779141"/>
                  </a:cubicBezTo>
                  <a:lnTo>
                    <a:pt x="4775454" y="2792730"/>
                  </a:lnTo>
                  <a:lnTo>
                    <a:pt x="4863338" y="2779141"/>
                  </a:lnTo>
                  <a:cubicBezTo>
                    <a:pt x="5112766" y="4399153"/>
                    <a:pt x="4392041" y="6026277"/>
                    <a:pt x="3151759" y="6553327"/>
                  </a:cubicBezTo>
                  <a:lnTo>
                    <a:pt x="3116961" y="6471539"/>
                  </a:lnTo>
                  <a:lnTo>
                    <a:pt x="3151759" y="6553327"/>
                  </a:lnTo>
                  <a:cubicBezTo>
                    <a:pt x="1954149" y="7062216"/>
                    <a:pt x="674497" y="6378956"/>
                    <a:pt x="90805" y="5005578"/>
                  </a:cubicBezTo>
                  <a:cubicBezTo>
                    <a:pt x="63881" y="4942078"/>
                    <a:pt x="38354" y="4877181"/>
                    <a:pt x="14351" y="4810633"/>
                  </a:cubicBezTo>
                  <a:cubicBezTo>
                    <a:pt x="0" y="4770755"/>
                    <a:pt x="15748" y="4726305"/>
                    <a:pt x="51943" y="4704461"/>
                  </a:cubicBezTo>
                  <a:lnTo>
                    <a:pt x="2297938" y="3344545"/>
                  </a:lnTo>
                  <a:lnTo>
                    <a:pt x="2344039" y="3420618"/>
                  </a:lnTo>
                  <a:lnTo>
                    <a:pt x="2255266" y="3425825"/>
                  </a:lnTo>
                  <a:lnTo>
                    <a:pt x="2065401" y="224536"/>
                  </a:lnTo>
                  <a:cubicBezTo>
                    <a:pt x="2064004" y="200025"/>
                    <a:pt x="2072640" y="176149"/>
                    <a:pt x="2089404" y="158242"/>
                  </a:cubicBezTo>
                  <a:cubicBezTo>
                    <a:pt x="2106168" y="140335"/>
                    <a:pt x="2129663" y="130302"/>
                    <a:pt x="2154047" y="130302"/>
                  </a:cubicBezTo>
                  <a:moveTo>
                    <a:pt x="2154047" y="308102"/>
                  </a:moveTo>
                  <a:lnTo>
                    <a:pt x="2154047" y="219202"/>
                  </a:lnTo>
                  <a:lnTo>
                    <a:pt x="2242820" y="213995"/>
                  </a:lnTo>
                  <a:lnTo>
                    <a:pt x="2432685" y="3415411"/>
                  </a:lnTo>
                  <a:cubicBezTo>
                    <a:pt x="2434590" y="3448304"/>
                    <a:pt x="2418207" y="3479673"/>
                    <a:pt x="2390013" y="3496691"/>
                  </a:cubicBezTo>
                  <a:lnTo>
                    <a:pt x="144018" y="4856480"/>
                  </a:lnTo>
                  <a:lnTo>
                    <a:pt x="97917" y="4780407"/>
                  </a:lnTo>
                  <a:lnTo>
                    <a:pt x="181483" y="4750181"/>
                  </a:lnTo>
                  <a:cubicBezTo>
                    <a:pt x="204343" y="4813554"/>
                    <a:pt x="228727" y="4875530"/>
                    <a:pt x="254381" y="4935855"/>
                  </a:cubicBezTo>
                  <a:cubicBezTo>
                    <a:pt x="812038" y="6248146"/>
                    <a:pt x="2001520" y="6848856"/>
                    <a:pt x="3082290" y="6389624"/>
                  </a:cubicBezTo>
                  <a:cubicBezTo>
                    <a:pt x="4225671" y="5903722"/>
                    <a:pt x="4928870" y="4372229"/>
                    <a:pt x="4687570" y="2806192"/>
                  </a:cubicBezTo>
                  <a:cubicBezTo>
                    <a:pt x="4446397" y="1239901"/>
                    <a:pt x="3348863" y="189738"/>
                    <a:pt x="2162937" y="307721"/>
                  </a:cubicBezTo>
                  <a:cubicBezTo>
                    <a:pt x="2160016" y="307975"/>
                    <a:pt x="2157095" y="308102"/>
                    <a:pt x="2154174" y="308102"/>
                  </a:cubicBezTo>
                  <a:close/>
                </a:path>
              </a:pathLst>
            </a:custGeom>
            <a:solidFill>
              <a:srgbClr val="F79646">
                <a:alpha val="7843"/>
              </a:srgbClr>
            </a:solidFill>
          </p:spPr>
        </p:sp>
        <p:sp>
          <p:nvSpPr>
            <p:cNvPr id="11" name="Freeform 11"/>
            <p:cNvSpPr/>
            <p:nvPr/>
          </p:nvSpPr>
          <p:spPr>
            <a:xfrm>
              <a:off x="221996" y="-120904"/>
              <a:ext cx="5115052" cy="7062216"/>
            </a:xfrm>
            <a:custGeom>
              <a:avLst/>
              <a:gdLst/>
              <a:ahLst/>
              <a:cxnLst/>
              <a:rect l="l" t="t" r="r" b="b"/>
              <a:pathLst>
                <a:path w="5115052" h="7062216">
                  <a:moveTo>
                    <a:pt x="2156460" y="130302"/>
                  </a:moveTo>
                  <a:lnTo>
                    <a:pt x="2156460" y="219202"/>
                  </a:lnTo>
                  <a:lnTo>
                    <a:pt x="2147697" y="130810"/>
                  </a:lnTo>
                  <a:cubicBezTo>
                    <a:pt x="3463036" y="0"/>
                    <a:pt x="4616196" y="1159383"/>
                    <a:pt x="4865624" y="2779141"/>
                  </a:cubicBezTo>
                  <a:lnTo>
                    <a:pt x="4777740" y="2792730"/>
                  </a:lnTo>
                  <a:lnTo>
                    <a:pt x="4865624" y="2779141"/>
                  </a:lnTo>
                  <a:cubicBezTo>
                    <a:pt x="5115052" y="4399153"/>
                    <a:pt x="4394327" y="6026277"/>
                    <a:pt x="3154045" y="6553327"/>
                  </a:cubicBezTo>
                  <a:lnTo>
                    <a:pt x="3119247" y="6471539"/>
                  </a:lnTo>
                  <a:lnTo>
                    <a:pt x="3154045" y="6553327"/>
                  </a:lnTo>
                  <a:cubicBezTo>
                    <a:pt x="1956435" y="7062216"/>
                    <a:pt x="676783" y="6378956"/>
                    <a:pt x="93091" y="5005578"/>
                  </a:cubicBezTo>
                  <a:cubicBezTo>
                    <a:pt x="66167" y="4942078"/>
                    <a:pt x="40640" y="4877181"/>
                    <a:pt x="16637" y="4810633"/>
                  </a:cubicBezTo>
                  <a:cubicBezTo>
                    <a:pt x="0" y="4764405"/>
                    <a:pt x="23876" y="4713478"/>
                    <a:pt x="70104" y="4696841"/>
                  </a:cubicBezTo>
                  <a:cubicBezTo>
                    <a:pt x="116332" y="4680204"/>
                    <a:pt x="167259" y="4704080"/>
                    <a:pt x="183896" y="4750308"/>
                  </a:cubicBezTo>
                  <a:cubicBezTo>
                    <a:pt x="206756" y="4813681"/>
                    <a:pt x="231140" y="4875657"/>
                    <a:pt x="256794" y="4935982"/>
                  </a:cubicBezTo>
                  <a:cubicBezTo>
                    <a:pt x="814324" y="6248146"/>
                    <a:pt x="2003806" y="6848856"/>
                    <a:pt x="3084576" y="6389624"/>
                  </a:cubicBezTo>
                  <a:cubicBezTo>
                    <a:pt x="4227957" y="5903722"/>
                    <a:pt x="4931156" y="4372229"/>
                    <a:pt x="4689856" y="2806192"/>
                  </a:cubicBezTo>
                  <a:cubicBezTo>
                    <a:pt x="4448683" y="1239901"/>
                    <a:pt x="3351149" y="189738"/>
                    <a:pt x="2165223" y="307721"/>
                  </a:cubicBezTo>
                  <a:cubicBezTo>
                    <a:pt x="2162302" y="307975"/>
                    <a:pt x="2159381" y="308102"/>
                    <a:pt x="2156460" y="308102"/>
                  </a:cubicBezTo>
                  <a:cubicBezTo>
                    <a:pt x="2107311" y="308102"/>
                    <a:pt x="2067560" y="268351"/>
                    <a:pt x="2067560" y="219202"/>
                  </a:cubicBezTo>
                  <a:cubicBezTo>
                    <a:pt x="2067560" y="170053"/>
                    <a:pt x="2107311" y="130302"/>
                    <a:pt x="2156460" y="130302"/>
                  </a:cubicBezTo>
                  <a:close/>
                </a:path>
              </a:pathLst>
            </a:custGeom>
            <a:solidFill>
              <a:srgbClr val="F79646">
                <a:alpha val="7843"/>
              </a:srgbClr>
            </a:solidFill>
          </p:spPr>
        </p:sp>
      </p:grpSp>
      <p:sp>
        <p:nvSpPr>
          <p:cNvPr id="12" name="Freeform 12" descr="Logo.png"/>
          <p:cNvSpPr/>
          <p:nvPr/>
        </p:nvSpPr>
        <p:spPr>
          <a:xfrm>
            <a:off x="1344653" y="623144"/>
            <a:ext cx="5112321" cy="1441556"/>
          </a:xfrm>
          <a:custGeom>
            <a:avLst/>
            <a:gdLst/>
            <a:ahLst/>
            <a:cxnLst/>
            <a:rect l="l" t="t" r="r" b="b"/>
            <a:pathLst>
              <a:path w="5112321" h="1441556">
                <a:moveTo>
                  <a:pt x="0" y="0"/>
                </a:moveTo>
                <a:lnTo>
                  <a:pt x="5112321" y="0"/>
                </a:lnTo>
                <a:lnTo>
                  <a:pt x="5112321" y="1441555"/>
                </a:lnTo>
                <a:lnTo>
                  <a:pt x="0" y="1441555"/>
                </a:lnTo>
                <a:lnTo>
                  <a:pt x="0" y="0"/>
                </a:lnTo>
                <a:close/>
              </a:path>
            </a:pathLst>
          </a:custGeom>
          <a:blipFill>
            <a:blip r:embed="rId2"/>
            <a:stretch>
              <a:fillRect/>
            </a:stretch>
          </a:blipFill>
        </p:spPr>
      </p:sp>
      <p:grpSp>
        <p:nvGrpSpPr>
          <p:cNvPr id="13" name="Group 13"/>
          <p:cNvGrpSpPr/>
          <p:nvPr/>
        </p:nvGrpSpPr>
        <p:grpSpPr>
          <a:xfrm rot="-2462511">
            <a:off x="-2415670" y="9222436"/>
            <a:ext cx="7520646" cy="3265863"/>
            <a:chOff x="0" y="0"/>
            <a:chExt cx="10013952" cy="4348589"/>
          </a:xfrm>
        </p:grpSpPr>
        <p:sp>
          <p:nvSpPr>
            <p:cNvPr id="14" name="Freeform 14"/>
            <p:cNvSpPr/>
            <p:nvPr/>
          </p:nvSpPr>
          <p:spPr>
            <a:xfrm>
              <a:off x="4846701" y="-12192"/>
              <a:ext cx="5334000" cy="3807079"/>
            </a:xfrm>
            <a:custGeom>
              <a:avLst/>
              <a:gdLst/>
              <a:ahLst/>
              <a:cxnLst/>
              <a:rect l="l" t="t" r="r" b="b"/>
              <a:pathLst>
                <a:path w="5334000" h="3807079">
                  <a:moveTo>
                    <a:pt x="89662" y="12446"/>
                  </a:moveTo>
                  <a:lnTo>
                    <a:pt x="89662" y="101346"/>
                  </a:lnTo>
                  <a:lnTo>
                    <a:pt x="89154" y="12446"/>
                  </a:lnTo>
                  <a:cubicBezTo>
                    <a:pt x="2130425" y="0"/>
                    <a:pt x="4006596" y="520446"/>
                    <a:pt x="4790313" y="1349883"/>
                  </a:cubicBezTo>
                  <a:cubicBezTo>
                    <a:pt x="5334000" y="1925320"/>
                    <a:pt x="5275580" y="2569210"/>
                    <a:pt x="4708017" y="3105404"/>
                  </a:cubicBezTo>
                  <a:cubicBezTo>
                    <a:pt x="4432427" y="3365754"/>
                    <a:pt x="4037838" y="3601339"/>
                    <a:pt x="3537077" y="3798189"/>
                  </a:cubicBezTo>
                  <a:cubicBezTo>
                    <a:pt x="3514598" y="3807079"/>
                    <a:pt x="3489579" y="3806317"/>
                    <a:pt x="3467609" y="3796284"/>
                  </a:cubicBezTo>
                  <a:lnTo>
                    <a:pt x="123317" y="2267331"/>
                  </a:lnTo>
                  <a:cubicBezTo>
                    <a:pt x="92710" y="2253361"/>
                    <a:pt x="72517" y="2223135"/>
                    <a:pt x="71374" y="2189480"/>
                  </a:cubicBezTo>
                  <a:lnTo>
                    <a:pt x="762" y="104267"/>
                  </a:lnTo>
                  <a:cubicBezTo>
                    <a:pt x="0" y="80137"/>
                    <a:pt x="8890" y="56769"/>
                    <a:pt x="25654" y="39497"/>
                  </a:cubicBezTo>
                  <a:cubicBezTo>
                    <a:pt x="42418" y="22225"/>
                    <a:pt x="65532" y="12446"/>
                    <a:pt x="89662" y="12446"/>
                  </a:cubicBezTo>
                  <a:moveTo>
                    <a:pt x="89662" y="190246"/>
                  </a:moveTo>
                  <a:lnTo>
                    <a:pt x="89662" y="101346"/>
                  </a:lnTo>
                  <a:lnTo>
                    <a:pt x="178562" y="98298"/>
                  </a:lnTo>
                  <a:lnTo>
                    <a:pt x="249174" y="2183511"/>
                  </a:lnTo>
                  <a:lnTo>
                    <a:pt x="160274" y="2186559"/>
                  </a:lnTo>
                  <a:lnTo>
                    <a:pt x="197231" y="2105660"/>
                  </a:lnTo>
                  <a:lnTo>
                    <a:pt x="3541395" y="3634740"/>
                  </a:lnTo>
                  <a:lnTo>
                    <a:pt x="3504438" y="3715639"/>
                  </a:lnTo>
                  <a:lnTo>
                    <a:pt x="3471926" y="3632962"/>
                  </a:lnTo>
                  <a:cubicBezTo>
                    <a:pt x="3958971" y="3441446"/>
                    <a:pt x="4331716" y="3216402"/>
                    <a:pt x="4585843" y="2976372"/>
                  </a:cubicBezTo>
                  <a:cubicBezTo>
                    <a:pt x="5089398" y="2500630"/>
                    <a:pt x="5130546" y="1969135"/>
                    <a:pt x="4661027" y="1472184"/>
                  </a:cubicBezTo>
                  <a:lnTo>
                    <a:pt x="4725670" y="1411097"/>
                  </a:lnTo>
                  <a:lnTo>
                    <a:pt x="4661027" y="1472184"/>
                  </a:lnTo>
                  <a:cubicBezTo>
                    <a:pt x="3930523" y="698881"/>
                    <a:pt x="2120138" y="177800"/>
                    <a:pt x="90170" y="190246"/>
                  </a:cubicBezTo>
                  <a:lnTo>
                    <a:pt x="89662" y="190246"/>
                  </a:lnTo>
                  <a:close/>
                </a:path>
              </a:pathLst>
            </a:custGeom>
            <a:solidFill>
              <a:srgbClr val="008000">
                <a:alpha val="14510"/>
              </a:srgbClr>
            </a:solidFill>
          </p:spPr>
        </p:sp>
        <p:sp>
          <p:nvSpPr>
            <p:cNvPr id="15" name="Freeform 15"/>
            <p:cNvSpPr/>
            <p:nvPr/>
          </p:nvSpPr>
          <p:spPr>
            <a:xfrm>
              <a:off x="4847463" y="-12192"/>
              <a:ext cx="5333238" cy="3816096"/>
            </a:xfrm>
            <a:custGeom>
              <a:avLst/>
              <a:gdLst/>
              <a:ahLst/>
              <a:cxnLst/>
              <a:rect l="l" t="t" r="r" b="b"/>
              <a:pathLst>
                <a:path w="5333238" h="3816096">
                  <a:moveTo>
                    <a:pt x="88900" y="12446"/>
                  </a:moveTo>
                  <a:lnTo>
                    <a:pt x="88900" y="101346"/>
                  </a:lnTo>
                  <a:lnTo>
                    <a:pt x="88392" y="12446"/>
                  </a:lnTo>
                  <a:cubicBezTo>
                    <a:pt x="2129663" y="0"/>
                    <a:pt x="4005834" y="520446"/>
                    <a:pt x="4789551" y="1349883"/>
                  </a:cubicBezTo>
                  <a:cubicBezTo>
                    <a:pt x="5333238" y="1925320"/>
                    <a:pt x="5274818" y="2569210"/>
                    <a:pt x="4707255" y="3105404"/>
                  </a:cubicBezTo>
                  <a:cubicBezTo>
                    <a:pt x="4431665" y="3365754"/>
                    <a:pt x="4037076" y="3601339"/>
                    <a:pt x="3536315" y="3798189"/>
                  </a:cubicBezTo>
                  <a:cubicBezTo>
                    <a:pt x="3490595" y="3816096"/>
                    <a:pt x="3439034" y="3793617"/>
                    <a:pt x="3420999" y="3748024"/>
                  </a:cubicBezTo>
                  <a:cubicBezTo>
                    <a:pt x="3402965" y="3702431"/>
                    <a:pt x="3425572" y="3650742"/>
                    <a:pt x="3471164" y="3632708"/>
                  </a:cubicBezTo>
                  <a:cubicBezTo>
                    <a:pt x="3958210" y="3441192"/>
                    <a:pt x="4330954" y="3216148"/>
                    <a:pt x="4585081" y="2976118"/>
                  </a:cubicBezTo>
                  <a:cubicBezTo>
                    <a:pt x="5088636" y="2500376"/>
                    <a:pt x="5129785" y="1968881"/>
                    <a:pt x="4660265" y="1471930"/>
                  </a:cubicBezTo>
                  <a:lnTo>
                    <a:pt x="4724909" y="1410843"/>
                  </a:lnTo>
                  <a:lnTo>
                    <a:pt x="4660265" y="1471930"/>
                  </a:lnTo>
                  <a:cubicBezTo>
                    <a:pt x="3929761" y="698881"/>
                    <a:pt x="2119376" y="177800"/>
                    <a:pt x="89408" y="190246"/>
                  </a:cubicBezTo>
                  <a:lnTo>
                    <a:pt x="88900" y="190246"/>
                  </a:lnTo>
                  <a:cubicBezTo>
                    <a:pt x="39751" y="190246"/>
                    <a:pt x="0" y="150495"/>
                    <a:pt x="0" y="101346"/>
                  </a:cubicBezTo>
                  <a:cubicBezTo>
                    <a:pt x="0" y="52197"/>
                    <a:pt x="39751" y="12446"/>
                    <a:pt x="88900" y="12446"/>
                  </a:cubicBezTo>
                  <a:close/>
                </a:path>
              </a:pathLst>
            </a:custGeom>
            <a:solidFill>
              <a:srgbClr val="008000">
                <a:alpha val="14510"/>
              </a:srgbClr>
            </a:solidFill>
          </p:spPr>
        </p:sp>
      </p:grpSp>
      <p:sp>
        <p:nvSpPr>
          <p:cNvPr id="16" name="Freeform 16" descr="eu2 (1).png"/>
          <p:cNvSpPr/>
          <p:nvPr/>
        </p:nvSpPr>
        <p:spPr>
          <a:xfrm>
            <a:off x="276407" y="9975748"/>
            <a:ext cx="2428988" cy="693997"/>
          </a:xfrm>
          <a:custGeom>
            <a:avLst/>
            <a:gdLst/>
            <a:ahLst/>
            <a:cxnLst/>
            <a:rect l="l" t="t" r="r" b="b"/>
            <a:pathLst>
              <a:path w="2428988" h="693997">
                <a:moveTo>
                  <a:pt x="0" y="0"/>
                </a:moveTo>
                <a:lnTo>
                  <a:pt x="2428988" y="0"/>
                </a:lnTo>
                <a:lnTo>
                  <a:pt x="2428988" y="693997"/>
                </a:lnTo>
                <a:lnTo>
                  <a:pt x="0" y="693997"/>
                </a:lnTo>
                <a:lnTo>
                  <a:pt x="0" y="0"/>
                </a:lnTo>
                <a:close/>
              </a:path>
            </a:pathLst>
          </a:custGeom>
          <a:blipFill>
            <a:blip r:embed="rId3"/>
            <a:stretch>
              <a:fillRect/>
            </a:stretch>
          </a:blipFill>
        </p:spPr>
      </p:sp>
      <p:sp>
        <p:nvSpPr>
          <p:cNvPr id="17" name="TextBox 17"/>
          <p:cNvSpPr txBox="1"/>
          <p:nvPr/>
        </p:nvSpPr>
        <p:spPr>
          <a:xfrm>
            <a:off x="2275538" y="134782"/>
            <a:ext cx="3174247" cy="185851"/>
          </a:xfrm>
          <a:prstGeom prst="rect">
            <a:avLst/>
          </a:prstGeom>
        </p:spPr>
        <p:txBody>
          <a:bodyPr lIns="0" tIns="0" rIns="0" bIns="0" rtlCol="0" anchor="t">
            <a:spAutoFit/>
          </a:bodyPr>
          <a:lstStyle/>
          <a:p>
            <a:pPr algn="ctr">
              <a:lnSpc>
                <a:spcPts val="1441"/>
              </a:lnSpc>
            </a:pPr>
            <a:r>
              <a:rPr lang="en-US" sz="1201" spc="11">
                <a:solidFill>
                  <a:srgbClr val="F6972E"/>
                </a:solidFill>
                <a:latin typeface="TT Rounds Condensed"/>
                <a:ea typeface="TT Rounds Condensed"/>
                <a:cs typeface="TT Rounds Condensed"/>
                <a:sym typeface="TT Rounds Condensed"/>
              </a:rPr>
              <a:t> ΕΝΗΜΕΡΩΤΙΚΌ ΔΕΛΤΊΟ | ΙΟΎΝΙΟΣ 2022 </a:t>
            </a:r>
          </a:p>
        </p:txBody>
      </p:sp>
      <p:grpSp>
        <p:nvGrpSpPr>
          <p:cNvPr id="18" name="Group 18"/>
          <p:cNvGrpSpPr/>
          <p:nvPr/>
        </p:nvGrpSpPr>
        <p:grpSpPr>
          <a:xfrm rot="-3219299">
            <a:off x="5096006" y="8173182"/>
            <a:ext cx="3594713" cy="2665920"/>
            <a:chOff x="0" y="0"/>
            <a:chExt cx="4786461" cy="3549748"/>
          </a:xfrm>
        </p:grpSpPr>
        <p:sp>
          <p:nvSpPr>
            <p:cNvPr id="19" name="Freeform 19"/>
            <p:cNvSpPr/>
            <p:nvPr/>
          </p:nvSpPr>
          <p:spPr>
            <a:xfrm>
              <a:off x="-40132" y="-22225"/>
              <a:ext cx="4821047" cy="3567430"/>
            </a:xfrm>
            <a:custGeom>
              <a:avLst/>
              <a:gdLst/>
              <a:ahLst/>
              <a:cxnLst/>
              <a:rect l="l" t="t" r="r" b="b"/>
              <a:pathLst>
                <a:path w="4821047"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1047" y="1674495"/>
                    <a:pt x="4813681" y="1698752"/>
                    <a:pt x="4798060" y="1717421"/>
                  </a:cubicBezTo>
                  <a:cubicBezTo>
                    <a:pt x="4782439" y="1736090"/>
                    <a:pt x="4759706" y="1747393"/>
                    <a:pt x="4735322" y="1748917"/>
                  </a:cubicBezTo>
                  <a:lnTo>
                    <a:pt x="2438654" y="1885823"/>
                  </a:lnTo>
                  <a:lnTo>
                    <a:pt x="2433320" y="1797050"/>
                  </a:lnTo>
                  <a:lnTo>
                    <a:pt x="2521585" y="1807591"/>
                  </a:lnTo>
                  <a:lnTo>
                    <a:pt x="2319909" y="3487039"/>
                  </a:lnTo>
                  <a:lnTo>
                    <a:pt x="2231644" y="3476498"/>
                  </a:lnTo>
                  <a:lnTo>
                    <a:pt x="2311146" y="3436747"/>
                  </a:lnTo>
                  <a:moveTo>
                    <a:pt x="2152142" y="3516249"/>
                  </a:moveTo>
                  <a:cubicBezTo>
                    <a:pt x="2144395" y="3500628"/>
                    <a:pt x="2141347" y="3483229"/>
                    <a:pt x="2143379" y="3465830"/>
                  </a:cubicBezTo>
                  <a:lnTo>
                    <a:pt x="2345055" y="1786382"/>
                  </a:lnTo>
                  <a:cubicBezTo>
                    <a:pt x="2350135" y="1743710"/>
                    <a:pt x="2385060" y="1710817"/>
                    <a:pt x="2427986" y="1708277"/>
                  </a:cubicBezTo>
                  <a:lnTo>
                    <a:pt x="4724654" y="1571244"/>
                  </a:lnTo>
                  <a:lnTo>
                    <a:pt x="4729988" y="1660017"/>
                  </a:lnTo>
                  <a:lnTo>
                    <a:pt x="4641596" y="1669923"/>
                  </a:lnTo>
                  <a:cubicBezTo>
                    <a:pt x="4549648" y="844677"/>
                    <a:pt x="3577082" y="178562"/>
                    <a:pt x="2377186" y="200533"/>
                  </a:cubicBezTo>
                  <a:cubicBezTo>
                    <a:pt x="1177163" y="222504"/>
                    <a:pt x="254254" y="922909"/>
                    <a:pt x="218948" y="1748155"/>
                  </a:cubicBezTo>
                  <a:cubicBezTo>
                    <a:pt x="183769" y="2570861"/>
                    <a:pt x="1041527" y="3311017"/>
                    <a:pt x="2237359" y="3387979"/>
                  </a:cubicBezTo>
                  <a:lnTo>
                    <a:pt x="2231644" y="3476752"/>
                  </a:lnTo>
                  <a:lnTo>
                    <a:pt x="2152142" y="3516503"/>
                  </a:lnTo>
                  <a:close/>
                </a:path>
              </a:pathLst>
            </a:custGeom>
            <a:solidFill>
              <a:srgbClr val="2C5D98">
                <a:alpha val="14510"/>
              </a:srgbClr>
            </a:solidFill>
          </p:spPr>
        </p:sp>
        <p:sp>
          <p:nvSpPr>
            <p:cNvPr id="20" name="Freeform 20"/>
            <p:cNvSpPr/>
            <p:nvPr/>
          </p:nvSpPr>
          <p:spPr>
            <a:xfrm>
              <a:off x="-40132" y="-22225"/>
              <a:ext cx="4823841" cy="3567430"/>
            </a:xfrm>
            <a:custGeom>
              <a:avLst/>
              <a:gdLst/>
              <a:ahLst/>
              <a:cxnLst/>
              <a:rect l="l" t="t" r="r" b="b"/>
              <a:pathLst>
                <a:path w="4823841"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3841" y="1699006"/>
                    <a:pt x="4788662" y="1742948"/>
                    <a:pt x="4739894" y="1748409"/>
                  </a:cubicBezTo>
                  <a:cubicBezTo>
                    <a:pt x="4691126" y="1753870"/>
                    <a:pt x="4647184" y="1718691"/>
                    <a:pt x="4641723" y="1669923"/>
                  </a:cubicBezTo>
                  <a:cubicBezTo>
                    <a:pt x="4549775" y="844677"/>
                    <a:pt x="3577209" y="178562"/>
                    <a:pt x="2377313" y="200533"/>
                  </a:cubicBezTo>
                  <a:cubicBezTo>
                    <a:pt x="1177163" y="222504"/>
                    <a:pt x="254254" y="922909"/>
                    <a:pt x="218948" y="1748155"/>
                  </a:cubicBezTo>
                  <a:cubicBezTo>
                    <a:pt x="183769" y="2570861"/>
                    <a:pt x="1041527" y="3311017"/>
                    <a:pt x="2237359" y="3387979"/>
                  </a:cubicBezTo>
                  <a:lnTo>
                    <a:pt x="2231644" y="3476752"/>
                  </a:lnTo>
                  <a:lnTo>
                    <a:pt x="2152142" y="3516503"/>
                  </a:lnTo>
                  <a:cubicBezTo>
                    <a:pt x="2130171" y="3472561"/>
                    <a:pt x="2147951" y="3419221"/>
                    <a:pt x="2191893" y="3397250"/>
                  </a:cubicBezTo>
                  <a:cubicBezTo>
                    <a:pt x="2235835" y="3375279"/>
                    <a:pt x="2289175" y="3393059"/>
                    <a:pt x="2311146" y="3437001"/>
                  </a:cubicBezTo>
                  <a:close/>
                </a:path>
              </a:pathLst>
            </a:custGeom>
            <a:solidFill>
              <a:srgbClr val="2C5D98">
                <a:alpha val="14510"/>
              </a:srgbClr>
            </a:solidFill>
          </p:spPr>
        </p:sp>
      </p:grpSp>
      <p:grpSp>
        <p:nvGrpSpPr>
          <p:cNvPr id="21" name="Group 21"/>
          <p:cNvGrpSpPr/>
          <p:nvPr/>
        </p:nvGrpSpPr>
        <p:grpSpPr>
          <a:xfrm>
            <a:off x="-1782" y="2144441"/>
            <a:ext cx="7574162" cy="55319"/>
            <a:chOff x="0" y="0"/>
            <a:chExt cx="10085211" cy="73659"/>
          </a:xfrm>
        </p:grpSpPr>
        <p:sp>
          <p:nvSpPr>
            <p:cNvPr id="22" name="Freeform 22"/>
            <p:cNvSpPr/>
            <p:nvPr/>
          </p:nvSpPr>
          <p:spPr>
            <a:xfrm>
              <a:off x="6350" y="6350"/>
              <a:ext cx="10072497" cy="60960"/>
            </a:xfrm>
            <a:custGeom>
              <a:avLst/>
              <a:gdLst/>
              <a:ahLst/>
              <a:cxnLst/>
              <a:rect l="l" t="t" r="r" b="b"/>
              <a:pathLst>
                <a:path w="10072497" h="60960">
                  <a:moveTo>
                    <a:pt x="0" y="0"/>
                  </a:moveTo>
                  <a:lnTo>
                    <a:pt x="10072497" y="0"/>
                  </a:lnTo>
                  <a:lnTo>
                    <a:pt x="10072497" y="60960"/>
                  </a:lnTo>
                  <a:lnTo>
                    <a:pt x="0" y="60960"/>
                  </a:lnTo>
                  <a:close/>
                </a:path>
              </a:pathLst>
            </a:custGeom>
            <a:solidFill>
              <a:srgbClr val="2C5D98"/>
            </a:solidFill>
          </p:spPr>
        </p:sp>
        <p:sp>
          <p:nvSpPr>
            <p:cNvPr id="23" name="Freeform 23"/>
            <p:cNvSpPr/>
            <p:nvPr/>
          </p:nvSpPr>
          <p:spPr>
            <a:xfrm>
              <a:off x="0" y="0"/>
              <a:ext cx="10085197" cy="73660"/>
            </a:xfrm>
            <a:custGeom>
              <a:avLst/>
              <a:gdLst/>
              <a:ahLst/>
              <a:cxnLst/>
              <a:rect l="l" t="t" r="r" b="b"/>
              <a:pathLst>
                <a:path w="10085197" h="73660">
                  <a:moveTo>
                    <a:pt x="6350" y="0"/>
                  </a:moveTo>
                  <a:lnTo>
                    <a:pt x="10078847" y="0"/>
                  </a:lnTo>
                  <a:cubicBezTo>
                    <a:pt x="10082403" y="0"/>
                    <a:pt x="10085197" y="2794"/>
                    <a:pt x="10085197" y="6350"/>
                  </a:cubicBezTo>
                  <a:lnTo>
                    <a:pt x="10085197" y="67310"/>
                  </a:lnTo>
                  <a:cubicBezTo>
                    <a:pt x="10085197" y="70866"/>
                    <a:pt x="10082403" y="73660"/>
                    <a:pt x="10078847" y="73660"/>
                  </a:cubicBezTo>
                  <a:lnTo>
                    <a:pt x="6350" y="73660"/>
                  </a:lnTo>
                  <a:cubicBezTo>
                    <a:pt x="2794" y="73660"/>
                    <a:pt x="0" y="70866"/>
                    <a:pt x="0" y="67310"/>
                  </a:cubicBezTo>
                  <a:lnTo>
                    <a:pt x="0" y="6350"/>
                  </a:lnTo>
                  <a:cubicBezTo>
                    <a:pt x="0" y="2794"/>
                    <a:pt x="2794" y="0"/>
                    <a:pt x="6350" y="0"/>
                  </a:cubicBezTo>
                  <a:moveTo>
                    <a:pt x="6350" y="12700"/>
                  </a:moveTo>
                  <a:lnTo>
                    <a:pt x="6350" y="6350"/>
                  </a:lnTo>
                  <a:lnTo>
                    <a:pt x="12700" y="6350"/>
                  </a:lnTo>
                  <a:lnTo>
                    <a:pt x="12700" y="67310"/>
                  </a:lnTo>
                  <a:lnTo>
                    <a:pt x="6350" y="67310"/>
                  </a:lnTo>
                  <a:lnTo>
                    <a:pt x="6350" y="60960"/>
                  </a:lnTo>
                  <a:lnTo>
                    <a:pt x="10078847" y="60960"/>
                  </a:lnTo>
                  <a:lnTo>
                    <a:pt x="10078847" y="67310"/>
                  </a:lnTo>
                  <a:lnTo>
                    <a:pt x="10072497" y="67310"/>
                  </a:lnTo>
                  <a:lnTo>
                    <a:pt x="10072497" y="6350"/>
                  </a:lnTo>
                  <a:lnTo>
                    <a:pt x="10078847" y="6350"/>
                  </a:lnTo>
                  <a:lnTo>
                    <a:pt x="10078847" y="12700"/>
                  </a:lnTo>
                  <a:lnTo>
                    <a:pt x="6350" y="12700"/>
                  </a:lnTo>
                  <a:close/>
                </a:path>
              </a:pathLst>
            </a:custGeom>
            <a:solidFill>
              <a:srgbClr val="4A7EBB"/>
            </a:solidFill>
          </p:spPr>
        </p:sp>
      </p:grpSp>
      <p:sp>
        <p:nvSpPr>
          <p:cNvPr id="24" name="Freeform 24"/>
          <p:cNvSpPr/>
          <p:nvPr/>
        </p:nvSpPr>
        <p:spPr>
          <a:xfrm>
            <a:off x="6375902" y="9469558"/>
            <a:ext cx="619964" cy="467358"/>
          </a:xfrm>
          <a:custGeom>
            <a:avLst/>
            <a:gdLst/>
            <a:ahLst/>
            <a:cxnLst/>
            <a:rect l="l" t="t" r="r" b="b"/>
            <a:pathLst>
              <a:path w="619964" h="467358">
                <a:moveTo>
                  <a:pt x="0" y="0"/>
                </a:moveTo>
                <a:lnTo>
                  <a:pt x="619964" y="0"/>
                </a:lnTo>
                <a:lnTo>
                  <a:pt x="619964" y="467357"/>
                </a:lnTo>
                <a:lnTo>
                  <a:pt x="0" y="467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5" name="Group 25"/>
          <p:cNvGrpSpPr/>
          <p:nvPr/>
        </p:nvGrpSpPr>
        <p:grpSpPr>
          <a:xfrm rot="9925788">
            <a:off x="3950602" y="3402688"/>
            <a:ext cx="7247793" cy="2402936"/>
            <a:chOff x="0" y="0"/>
            <a:chExt cx="9650641" cy="3199577"/>
          </a:xfrm>
        </p:grpSpPr>
        <p:sp>
          <p:nvSpPr>
            <p:cNvPr id="26" name="Freeform 26"/>
            <p:cNvSpPr/>
            <p:nvPr/>
          </p:nvSpPr>
          <p:spPr>
            <a:xfrm>
              <a:off x="3900297" y="0"/>
              <a:ext cx="5883783" cy="3279267"/>
            </a:xfrm>
            <a:custGeom>
              <a:avLst/>
              <a:gdLst/>
              <a:ahLst/>
              <a:cxnLst/>
              <a:rect l="l" t="t" r="r" b="b"/>
              <a:pathLst>
                <a:path w="5883783" h="3279267">
                  <a:moveTo>
                    <a:pt x="925068" y="0"/>
                  </a:moveTo>
                  <a:cubicBezTo>
                    <a:pt x="2731643" y="0"/>
                    <a:pt x="4396232" y="328422"/>
                    <a:pt x="5218557" y="859028"/>
                  </a:cubicBezTo>
                  <a:lnTo>
                    <a:pt x="5182997" y="914146"/>
                  </a:lnTo>
                  <a:lnTo>
                    <a:pt x="5218557" y="859028"/>
                  </a:lnTo>
                  <a:cubicBezTo>
                    <a:pt x="5718302" y="1181481"/>
                    <a:pt x="5883783" y="1570228"/>
                    <a:pt x="5640070" y="1947926"/>
                  </a:cubicBezTo>
                  <a:cubicBezTo>
                    <a:pt x="5489702" y="2181098"/>
                    <a:pt x="5189093" y="2395855"/>
                    <a:pt x="4756658" y="2581402"/>
                  </a:cubicBezTo>
                  <a:cubicBezTo>
                    <a:pt x="3660648" y="3051683"/>
                    <a:pt x="1844294" y="3279267"/>
                    <a:pt x="64770" y="3174365"/>
                  </a:cubicBezTo>
                  <a:cubicBezTo>
                    <a:pt x="42164" y="3172968"/>
                    <a:pt x="21844" y="3160141"/>
                    <a:pt x="10922" y="3140202"/>
                  </a:cubicBezTo>
                  <a:cubicBezTo>
                    <a:pt x="0" y="3120263"/>
                    <a:pt x="381" y="3096133"/>
                    <a:pt x="11557" y="3076448"/>
                  </a:cubicBezTo>
                  <a:lnTo>
                    <a:pt x="867918" y="1567307"/>
                  </a:lnTo>
                  <a:lnTo>
                    <a:pt x="924941" y="1599692"/>
                  </a:lnTo>
                  <a:lnTo>
                    <a:pt x="859282" y="1599692"/>
                  </a:lnTo>
                  <a:lnTo>
                    <a:pt x="859282" y="65659"/>
                  </a:lnTo>
                  <a:cubicBezTo>
                    <a:pt x="859282" y="48260"/>
                    <a:pt x="866140" y="31623"/>
                    <a:pt x="878459" y="19304"/>
                  </a:cubicBezTo>
                  <a:cubicBezTo>
                    <a:pt x="890778" y="6985"/>
                    <a:pt x="907669" y="0"/>
                    <a:pt x="925068" y="0"/>
                  </a:cubicBezTo>
                  <a:moveTo>
                    <a:pt x="925068" y="131191"/>
                  </a:moveTo>
                  <a:lnTo>
                    <a:pt x="925068" y="65659"/>
                  </a:lnTo>
                  <a:lnTo>
                    <a:pt x="990727" y="65659"/>
                  </a:lnTo>
                  <a:lnTo>
                    <a:pt x="990727" y="1599819"/>
                  </a:lnTo>
                  <a:cubicBezTo>
                    <a:pt x="990727" y="1611122"/>
                    <a:pt x="987806" y="1622298"/>
                    <a:pt x="982218" y="1632204"/>
                  </a:cubicBezTo>
                  <a:lnTo>
                    <a:pt x="125730" y="3141345"/>
                  </a:lnTo>
                  <a:lnTo>
                    <a:pt x="68707" y="3108960"/>
                  </a:lnTo>
                  <a:lnTo>
                    <a:pt x="72517" y="3043428"/>
                  </a:lnTo>
                  <a:cubicBezTo>
                    <a:pt x="1841119" y="3147695"/>
                    <a:pt x="3634740" y="2920111"/>
                    <a:pt x="4704969" y="2460879"/>
                  </a:cubicBezTo>
                  <a:lnTo>
                    <a:pt x="4730877" y="2521204"/>
                  </a:lnTo>
                  <a:lnTo>
                    <a:pt x="4704969" y="2460879"/>
                  </a:lnTo>
                  <a:cubicBezTo>
                    <a:pt x="5128641" y="2279142"/>
                    <a:pt x="5400548" y="2077339"/>
                    <a:pt x="5529834" y="1876806"/>
                  </a:cubicBezTo>
                  <a:cubicBezTo>
                    <a:pt x="5714365" y="1590802"/>
                    <a:pt x="5622544" y="1275842"/>
                    <a:pt x="5147438" y="969264"/>
                  </a:cubicBezTo>
                  <a:cubicBezTo>
                    <a:pt x="4357878" y="459867"/>
                    <a:pt x="2725293" y="131191"/>
                    <a:pt x="925068" y="131191"/>
                  </a:cubicBezTo>
                  <a:close/>
                </a:path>
              </a:pathLst>
            </a:custGeom>
            <a:solidFill>
              <a:srgbClr val="DA2020">
                <a:alpha val="14510"/>
              </a:srgbClr>
            </a:solidFill>
          </p:spPr>
        </p:sp>
        <p:sp>
          <p:nvSpPr>
            <p:cNvPr id="27" name="Freeform 27"/>
            <p:cNvSpPr/>
            <p:nvPr/>
          </p:nvSpPr>
          <p:spPr>
            <a:xfrm>
              <a:off x="3965067" y="0"/>
              <a:ext cx="5819013" cy="3279267"/>
            </a:xfrm>
            <a:custGeom>
              <a:avLst/>
              <a:gdLst/>
              <a:ahLst/>
              <a:cxnLst/>
              <a:rect l="l" t="t" r="r" b="b"/>
              <a:pathLst>
                <a:path w="5819013" h="3279267">
                  <a:moveTo>
                    <a:pt x="860298" y="0"/>
                  </a:moveTo>
                  <a:cubicBezTo>
                    <a:pt x="2666873" y="0"/>
                    <a:pt x="4331462" y="328422"/>
                    <a:pt x="5153787" y="859028"/>
                  </a:cubicBezTo>
                  <a:lnTo>
                    <a:pt x="5118227" y="914146"/>
                  </a:lnTo>
                  <a:lnTo>
                    <a:pt x="5153787" y="859028"/>
                  </a:lnTo>
                  <a:cubicBezTo>
                    <a:pt x="5653532" y="1181481"/>
                    <a:pt x="5819013" y="1570228"/>
                    <a:pt x="5575300" y="1947926"/>
                  </a:cubicBezTo>
                  <a:cubicBezTo>
                    <a:pt x="5424932" y="2181098"/>
                    <a:pt x="5124323" y="2395855"/>
                    <a:pt x="4691888" y="2581402"/>
                  </a:cubicBezTo>
                  <a:cubicBezTo>
                    <a:pt x="3595878" y="3051683"/>
                    <a:pt x="1779524" y="3279267"/>
                    <a:pt x="0" y="3174365"/>
                  </a:cubicBezTo>
                  <a:lnTo>
                    <a:pt x="7747" y="3043301"/>
                  </a:lnTo>
                  <a:cubicBezTo>
                    <a:pt x="1776349" y="3147568"/>
                    <a:pt x="3569970" y="2919984"/>
                    <a:pt x="4640199" y="2460752"/>
                  </a:cubicBezTo>
                  <a:lnTo>
                    <a:pt x="4666108" y="2521077"/>
                  </a:lnTo>
                  <a:lnTo>
                    <a:pt x="4640199" y="2460752"/>
                  </a:lnTo>
                  <a:cubicBezTo>
                    <a:pt x="5063871" y="2279015"/>
                    <a:pt x="5335778" y="2077212"/>
                    <a:pt x="5465064" y="1876679"/>
                  </a:cubicBezTo>
                  <a:cubicBezTo>
                    <a:pt x="5649595" y="1590675"/>
                    <a:pt x="5557774" y="1275715"/>
                    <a:pt x="5082668" y="969137"/>
                  </a:cubicBezTo>
                  <a:cubicBezTo>
                    <a:pt x="4293108" y="459867"/>
                    <a:pt x="2660523" y="131191"/>
                    <a:pt x="860298" y="131191"/>
                  </a:cubicBezTo>
                  <a:close/>
                </a:path>
              </a:pathLst>
            </a:custGeom>
            <a:solidFill>
              <a:srgbClr val="DA2020">
                <a:alpha val="14510"/>
              </a:srgbClr>
            </a:solidFill>
          </p:spPr>
        </p:sp>
      </p:grpSp>
      <p:sp>
        <p:nvSpPr>
          <p:cNvPr id="28" name="Freeform 28"/>
          <p:cNvSpPr/>
          <p:nvPr/>
        </p:nvSpPr>
        <p:spPr>
          <a:xfrm>
            <a:off x="424244" y="7561975"/>
            <a:ext cx="619964" cy="467358"/>
          </a:xfrm>
          <a:custGeom>
            <a:avLst/>
            <a:gdLst/>
            <a:ahLst/>
            <a:cxnLst/>
            <a:rect l="l" t="t" r="r" b="b"/>
            <a:pathLst>
              <a:path w="619964" h="467358">
                <a:moveTo>
                  <a:pt x="0" y="0"/>
                </a:moveTo>
                <a:lnTo>
                  <a:pt x="619965" y="0"/>
                </a:lnTo>
                <a:lnTo>
                  <a:pt x="619965" y="467358"/>
                </a:lnTo>
                <a:lnTo>
                  <a:pt x="0" y="467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9" name="Group 29"/>
          <p:cNvGrpSpPr/>
          <p:nvPr/>
        </p:nvGrpSpPr>
        <p:grpSpPr>
          <a:xfrm rot="-10800000">
            <a:off x="337" y="84252"/>
            <a:ext cx="7574162" cy="314751"/>
            <a:chOff x="0" y="0"/>
            <a:chExt cx="10085211" cy="419100"/>
          </a:xfrm>
        </p:grpSpPr>
        <p:sp>
          <p:nvSpPr>
            <p:cNvPr id="30" name="Freeform 30"/>
            <p:cNvSpPr/>
            <p:nvPr/>
          </p:nvSpPr>
          <p:spPr>
            <a:xfrm>
              <a:off x="6350" y="6350"/>
              <a:ext cx="10072497" cy="406400"/>
            </a:xfrm>
            <a:custGeom>
              <a:avLst/>
              <a:gdLst/>
              <a:ahLst/>
              <a:cxnLst/>
              <a:rect l="l" t="t" r="r" b="b"/>
              <a:pathLst>
                <a:path w="10072497" h="406400">
                  <a:moveTo>
                    <a:pt x="10072497" y="0"/>
                  </a:moveTo>
                  <a:lnTo>
                    <a:pt x="0" y="0"/>
                  </a:lnTo>
                  <a:lnTo>
                    <a:pt x="0" y="406400"/>
                  </a:lnTo>
                  <a:lnTo>
                    <a:pt x="10072497" y="406400"/>
                  </a:lnTo>
                  <a:close/>
                </a:path>
              </a:pathLst>
            </a:custGeom>
            <a:solidFill>
              <a:srgbClr val="2C5D98"/>
            </a:solidFill>
          </p:spPr>
        </p:sp>
        <p:sp>
          <p:nvSpPr>
            <p:cNvPr id="31" name="Freeform 31"/>
            <p:cNvSpPr/>
            <p:nvPr/>
          </p:nvSpPr>
          <p:spPr>
            <a:xfrm>
              <a:off x="0" y="0"/>
              <a:ext cx="10085197" cy="419100"/>
            </a:xfrm>
            <a:custGeom>
              <a:avLst/>
              <a:gdLst/>
              <a:ahLst/>
              <a:cxnLst/>
              <a:rect l="l" t="t" r="r" b="b"/>
              <a:pathLst>
                <a:path w="10085197" h="419100">
                  <a:moveTo>
                    <a:pt x="10078847" y="12700"/>
                  </a:moveTo>
                  <a:lnTo>
                    <a:pt x="6350" y="12700"/>
                  </a:lnTo>
                  <a:lnTo>
                    <a:pt x="6350" y="6350"/>
                  </a:lnTo>
                  <a:lnTo>
                    <a:pt x="12700" y="6350"/>
                  </a:lnTo>
                  <a:lnTo>
                    <a:pt x="12700" y="412750"/>
                  </a:lnTo>
                  <a:lnTo>
                    <a:pt x="6350" y="412750"/>
                  </a:lnTo>
                  <a:lnTo>
                    <a:pt x="6350" y="406400"/>
                  </a:lnTo>
                  <a:lnTo>
                    <a:pt x="10078847" y="406400"/>
                  </a:lnTo>
                  <a:lnTo>
                    <a:pt x="10078847" y="412750"/>
                  </a:lnTo>
                  <a:lnTo>
                    <a:pt x="10072497" y="412750"/>
                  </a:lnTo>
                  <a:lnTo>
                    <a:pt x="10072497" y="6350"/>
                  </a:lnTo>
                  <a:lnTo>
                    <a:pt x="10078847" y="6350"/>
                  </a:lnTo>
                  <a:lnTo>
                    <a:pt x="10078847" y="12700"/>
                  </a:lnTo>
                  <a:moveTo>
                    <a:pt x="10078847" y="0"/>
                  </a:moveTo>
                  <a:cubicBezTo>
                    <a:pt x="10082403" y="0"/>
                    <a:pt x="10085197" y="2794"/>
                    <a:pt x="10085197" y="6350"/>
                  </a:cubicBezTo>
                  <a:lnTo>
                    <a:pt x="10085197" y="412750"/>
                  </a:lnTo>
                  <a:cubicBezTo>
                    <a:pt x="10085197" y="416306"/>
                    <a:pt x="10082403" y="419100"/>
                    <a:pt x="10078847" y="419100"/>
                  </a:cubicBezTo>
                  <a:lnTo>
                    <a:pt x="6350" y="419100"/>
                  </a:lnTo>
                  <a:cubicBezTo>
                    <a:pt x="2794" y="419100"/>
                    <a:pt x="0" y="416306"/>
                    <a:pt x="0" y="412750"/>
                  </a:cubicBezTo>
                  <a:lnTo>
                    <a:pt x="0" y="6350"/>
                  </a:lnTo>
                  <a:cubicBezTo>
                    <a:pt x="0" y="2794"/>
                    <a:pt x="2794" y="0"/>
                    <a:pt x="6350" y="0"/>
                  </a:cubicBezTo>
                  <a:lnTo>
                    <a:pt x="10078847" y="0"/>
                  </a:lnTo>
                  <a:close/>
                </a:path>
              </a:pathLst>
            </a:custGeom>
            <a:solidFill>
              <a:srgbClr val="4A7EBB"/>
            </a:solidFill>
          </p:spPr>
        </p:sp>
      </p:grpSp>
      <p:sp>
        <p:nvSpPr>
          <p:cNvPr id="32" name="Freeform 32" descr="Logo.png"/>
          <p:cNvSpPr/>
          <p:nvPr/>
        </p:nvSpPr>
        <p:spPr>
          <a:xfrm>
            <a:off x="1344653" y="623144"/>
            <a:ext cx="5112321" cy="1441556"/>
          </a:xfrm>
          <a:custGeom>
            <a:avLst/>
            <a:gdLst/>
            <a:ahLst/>
            <a:cxnLst/>
            <a:rect l="l" t="t" r="r" b="b"/>
            <a:pathLst>
              <a:path w="5112321" h="1441556">
                <a:moveTo>
                  <a:pt x="0" y="0"/>
                </a:moveTo>
                <a:lnTo>
                  <a:pt x="5112321" y="0"/>
                </a:lnTo>
                <a:lnTo>
                  <a:pt x="5112321" y="1441555"/>
                </a:lnTo>
                <a:lnTo>
                  <a:pt x="0" y="1441555"/>
                </a:lnTo>
                <a:lnTo>
                  <a:pt x="0" y="0"/>
                </a:lnTo>
                <a:close/>
              </a:path>
            </a:pathLst>
          </a:custGeom>
          <a:blipFill>
            <a:blip r:embed="rId2"/>
            <a:stretch>
              <a:fillRect/>
            </a:stretch>
          </a:blipFill>
        </p:spPr>
      </p:sp>
      <p:grpSp>
        <p:nvGrpSpPr>
          <p:cNvPr id="33" name="Group 33"/>
          <p:cNvGrpSpPr/>
          <p:nvPr/>
        </p:nvGrpSpPr>
        <p:grpSpPr>
          <a:xfrm>
            <a:off x="-1782" y="2144441"/>
            <a:ext cx="7574162" cy="55319"/>
            <a:chOff x="0" y="0"/>
            <a:chExt cx="10085211" cy="73659"/>
          </a:xfrm>
        </p:grpSpPr>
        <p:sp>
          <p:nvSpPr>
            <p:cNvPr id="34" name="Freeform 34"/>
            <p:cNvSpPr/>
            <p:nvPr/>
          </p:nvSpPr>
          <p:spPr>
            <a:xfrm>
              <a:off x="6350" y="6350"/>
              <a:ext cx="10072497" cy="60960"/>
            </a:xfrm>
            <a:custGeom>
              <a:avLst/>
              <a:gdLst/>
              <a:ahLst/>
              <a:cxnLst/>
              <a:rect l="l" t="t" r="r" b="b"/>
              <a:pathLst>
                <a:path w="10072497" h="60960">
                  <a:moveTo>
                    <a:pt x="0" y="0"/>
                  </a:moveTo>
                  <a:lnTo>
                    <a:pt x="10072497" y="0"/>
                  </a:lnTo>
                  <a:lnTo>
                    <a:pt x="10072497" y="60960"/>
                  </a:lnTo>
                  <a:lnTo>
                    <a:pt x="0" y="60960"/>
                  </a:lnTo>
                  <a:close/>
                </a:path>
              </a:pathLst>
            </a:custGeom>
            <a:solidFill>
              <a:srgbClr val="2C5D98"/>
            </a:solidFill>
          </p:spPr>
        </p:sp>
        <p:sp>
          <p:nvSpPr>
            <p:cNvPr id="35" name="Freeform 35"/>
            <p:cNvSpPr/>
            <p:nvPr/>
          </p:nvSpPr>
          <p:spPr>
            <a:xfrm>
              <a:off x="0" y="0"/>
              <a:ext cx="10085197" cy="73660"/>
            </a:xfrm>
            <a:custGeom>
              <a:avLst/>
              <a:gdLst/>
              <a:ahLst/>
              <a:cxnLst/>
              <a:rect l="l" t="t" r="r" b="b"/>
              <a:pathLst>
                <a:path w="10085197" h="73660">
                  <a:moveTo>
                    <a:pt x="6350" y="0"/>
                  </a:moveTo>
                  <a:lnTo>
                    <a:pt x="10078847" y="0"/>
                  </a:lnTo>
                  <a:cubicBezTo>
                    <a:pt x="10082403" y="0"/>
                    <a:pt x="10085197" y="2794"/>
                    <a:pt x="10085197" y="6350"/>
                  </a:cubicBezTo>
                  <a:lnTo>
                    <a:pt x="10085197" y="67310"/>
                  </a:lnTo>
                  <a:cubicBezTo>
                    <a:pt x="10085197" y="70866"/>
                    <a:pt x="10082403" y="73660"/>
                    <a:pt x="10078847" y="73660"/>
                  </a:cubicBezTo>
                  <a:lnTo>
                    <a:pt x="6350" y="73660"/>
                  </a:lnTo>
                  <a:cubicBezTo>
                    <a:pt x="2794" y="73660"/>
                    <a:pt x="0" y="70866"/>
                    <a:pt x="0" y="67310"/>
                  </a:cubicBezTo>
                  <a:lnTo>
                    <a:pt x="0" y="6350"/>
                  </a:lnTo>
                  <a:cubicBezTo>
                    <a:pt x="0" y="2794"/>
                    <a:pt x="2794" y="0"/>
                    <a:pt x="6350" y="0"/>
                  </a:cubicBezTo>
                  <a:moveTo>
                    <a:pt x="6350" y="12700"/>
                  </a:moveTo>
                  <a:lnTo>
                    <a:pt x="6350" y="6350"/>
                  </a:lnTo>
                  <a:lnTo>
                    <a:pt x="12700" y="6350"/>
                  </a:lnTo>
                  <a:lnTo>
                    <a:pt x="12700" y="67310"/>
                  </a:lnTo>
                  <a:lnTo>
                    <a:pt x="6350" y="67310"/>
                  </a:lnTo>
                  <a:lnTo>
                    <a:pt x="6350" y="60960"/>
                  </a:lnTo>
                  <a:lnTo>
                    <a:pt x="10078847" y="60960"/>
                  </a:lnTo>
                  <a:lnTo>
                    <a:pt x="10078847" y="67310"/>
                  </a:lnTo>
                  <a:lnTo>
                    <a:pt x="10072497" y="67310"/>
                  </a:lnTo>
                  <a:lnTo>
                    <a:pt x="10072497" y="6350"/>
                  </a:lnTo>
                  <a:lnTo>
                    <a:pt x="10078847" y="6350"/>
                  </a:lnTo>
                  <a:lnTo>
                    <a:pt x="10078847" y="12700"/>
                  </a:lnTo>
                  <a:lnTo>
                    <a:pt x="6350" y="12700"/>
                  </a:lnTo>
                  <a:close/>
                </a:path>
              </a:pathLst>
            </a:custGeom>
            <a:solidFill>
              <a:srgbClr val="4A7EBB"/>
            </a:solidFill>
          </p:spPr>
        </p:sp>
      </p:grpSp>
      <p:sp>
        <p:nvSpPr>
          <p:cNvPr id="36" name="Freeform 36"/>
          <p:cNvSpPr/>
          <p:nvPr/>
        </p:nvSpPr>
        <p:spPr>
          <a:xfrm>
            <a:off x="6375902" y="9469558"/>
            <a:ext cx="619964" cy="467358"/>
          </a:xfrm>
          <a:custGeom>
            <a:avLst/>
            <a:gdLst/>
            <a:ahLst/>
            <a:cxnLst/>
            <a:rect l="l" t="t" r="r" b="b"/>
            <a:pathLst>
              <a:path w="619964" h="467358">
                <a:moveTo>
                  <a:pt x="0" y="0"/>
                </a:moveTo>
                <a:lnTo>
                  <a:pt x="619964" y="0"/>
                </a:lnTo>
                <a:lnTo>
                  <a:pt x="619964" y="467357"/>
                </a:lnTo>
                <a:lnTo>
                  <a:pt x="0" y="467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37" name="Group 37"/>
          <p:cNvGrpSpPr/>
          <p:nvPr/>
        </p:nvGrpSpPr>
        <p:grpSpPr>
          <a:xfrm rot="9925788">
            <a:off x="3371970" y="2792368"/>
            <a:ext cx="7247793" cy="2402936"/>
            <a:chOff x="0" y="0"/>
            <a:chExt cx="9650641" cy="3199577"/>
          </a:xfrm>
        </p:grpSpPr>
        <p:sp>
          <p:nvSpPr>
            <p:cNvPr id="38" name="Freeform 38"/>
            <p:cNvSpPr/>
            <p:nvPr/>
          </p:nvSpPr>
          <p:spPr>
            <a:xfrm>
              <a:off x="3900297" y="0"/>
              <a:ext cx="5883783" cy="3279267"/>
            </a:xfrm>
            <a:custGeom>
              <a:avLst/>
              <a:gdLst/>
              <a:ahLst/>
              <a:cxnLst/>
              <a:rect l="l" t="t" r="r" b="b"/>
              <a:pathLst>
                <a:path w="5883783" h="3279267">
                  <a:moveTo>
                    <a:pt x="925068" y="0"/>
                  </a:moveTo>
                  <a:cubicBezTo>
                    <a:pt x="2731643" y="0"/>
                    <a:pt x="4396232" y="328422"/>
                    <a:pt x="5218557" y="859028"/>
                  </a:cubicBezTo>
                  <a:lnTo>
                    <a:pt x="5182997" y="914146"/>
                  </a:lnTo>
                  <a:lnTo>
                    <a:pt x="5218557" y="859028"/>
                  </a:lnTo>
                  <a:cubicBezTo>
                    <a:pt x="5718302" y="1181481"/>
                    <a:pt x="5883783" y="1570228"/>
                    <a:pt x="5640070" y="1947926"/>
                  </a:cubicBezTo>
                  <a:cubicBezTo>
                    <a:pt x="5489702" y="2181098"/>
                    <a:pt x="5189093" y="2395855"/>
                    <a:pt x="4756658" y="2581402"/>
                  </a:cubicBezTo>
                  <a:cubicBezTo>
                    <a:pt x="3660648" y="3051683"/>
                    <a:pt x="1844294" y="3279267"/>
                    <a:pt x="64770" y="3174365"/>
                  </a:cubicBezTo>
                  <a:cubicBezTo>
                    <a:pt x="42164" y="3172968"/>
                    <a:pt x="21844" y="3160141"/>
                    <a:pt x="10922" y="3140202"/>
                  </a:cubicBezTo>
                  <a:cubicBezTo>
                    <a:pt x="0" y="3120263"/>
                    <a:pt x="381" y="3096133"/>
                    <a:pt x="11557" y="3076448"/>
                  </a:cubicBezTo>
                  <a:lnTo>
                    <a:pt x="867918" y="1567307"/>
                  </a:lnTo>
                  <a:lnTo>
                    <a:pt x="924941" y="1599692"/>
                  </a:lnTo>
                  <a:lnTo>
                    <a:pt x="859282" y="1599692"/>
                  </a:lnTo>
                  <a:lnTo>
                    <a:pt x="859282" y="65659"/>
                  </a:lnTo>
                  <a:cubicBezTo>
                    <a:pt x="859282" y="48260"/>
                    <a:pt x="866140" y="31623"/>
                    <a:pt x="878459" y="19304"/>
                  </a:cubicBezTo>
                  <a:cubicBezTo>
                    <a:pt x="890778" y="6985"/>
                    <a:pt x="907669" y="0"/>
                    <a:pt x="925068" y="0"/>
                  </a:cubicBezTo>
                  <a:moveTo>
                    <a:pt x="925068" y="131191"/>
                  </a:moveTo>
                  <a:lnTo>
                    <a:pt x="925068" y="65659"/>
                  </a:lnTo>
                  <a:lnTo>
                    <a:pt x="990727" y="65659"/>
                  </a:lnTo>
                  <a:lnTo>
                    <a:pt x="990727" y="1599819"/>
                  </a:lnTo>
                  <a:cubicBezTo>
                    <a:pt x="990727" y="1611122"/>
                    <a:pt x="987806" y="1622298"/>
                    <a:pt x="982218" y="1632204"/>
                  </a:cubicBezTo>
                  <a:lnTo>
                    <a:pt x="125730" y="3141345"/>
                  </a:lnTo>
                  <a:lnTo>
                    <a:pt x="68707" y="3108960"/>
                  </a:lnTo>
                  <a:lnTo>
                    <a:pt x="72517" y="3043428"/>
                  </a:lnTo>
                  <a:cubicBezTo>
                    <a:pt x="1841119" y="3147695"/>
                    <a:pt x="3634740" y="2920111"/>
                    <a:pt x="4704969" y="2460879"/>
                  </a:cubicBezTo>
                  <a:lnTo>
                    <a:pt x="4730877" y="2521204"/>
                  </a:lnTo>
                  <a:lnTo>
                    <a:pt x="4704969" y="2460879"/>
                  </a:lnTo>
                  <a:cubicBezTo>
                    <a:pt x="5128641" y="2279142"/>
                    <a:pt x="5400548" y="2077339"/>
                    <a:pt x="5529834" y="1876806"/>
                  </a:cubicBezTo>
                  <a:cubicBezTo>
                    <a:pt x="5714365" y="1590802"/>
                    <a:pt x="5622544" y="1275842"/>
                    <a:pt x="5147438" y="969264"/>
                  </a:cubicBezTo>
                  <a:cubicBezTo>
                    <a:pt x="4357878" y="459867"/>
                    <a:pt x="2725293" y="131191"/>
                    <a:pt x="925068" y="131191"/>
                  </a:cubicBezTo>
                  <a:close/>
                </a:path>
              </a:pathLst>
            </a:custGeom>
            <a:solidFill>
              <a:srgbClr val="DA2020">
                <a:alpha val="0"/>
              </a:srgbClr>
            </a:solidFill>
          </p:spPr>
        </p:sp>
        <p:sp>
          <p:nvSpPr>
            <p:cNvPr id="39" name="Freeform 39"/>
            <p:cNvSpPr/>
            <p:nvPr/>
          </p:nvSpPr>
          <p:spPr>
            <a:xfrm>
              <a:off x="3965067" y="0"/>
              <a:ext cx="5819013" cy="3279267"/>
            </a:xfrm>
            <a:custGeom>
              <a:avLst/>
              <a:gdLst/>
              <a:ahLst/>
              <a:cxnLst/>
              <a:rect l="l" t="t" r="r" b="b"/>
              <a:pathLst>
                <a:path w="5819013" h="3279267">
                  <a:moveTo>
                    <a:pt x="860298" y="0"/>
                  </a:moveTo>
                  <a:cubicBezTo>
                    <a:pt x="2666873" y="0"/>
                    <a:pt x="4331462" y="328422"/>
                    <a:pt x="5153787" y="859028"/>
                  </a:cubicBezTo>
                  <a:lnTo>
                    <a:pt x="5118227" y="914146"/>
                  </a:lnTo>
                  <a:lnTo>
                    <a:pt x="5153787" y="859028"/>
                  </a:lnTo>
                  <a:cubicBezTo>
                    <a:pt x="5653532" y="1181481"/>
                    <a:pt x="5819013" y="1570228"/>
                    <a:pt x="5575300" y="1947926"/>
                  </a:cubicBezTo>
                  <a:cubicBezTo>
                    <a:pt x="5424932" y="2181098"/>
                    <a:pt x="5124323" y="2395855"/>
                    <a:pt x="4691888" y="2581402"/>
                  </a:cubicBezTo>
                  <a:cubicBezTo>
                    <a:pt x="3595878" y="3051683"/>
                    <a:pt x="1779524" y="3279267"/>
                    <a:pt x="0" y="3174365"/>
                  </a:cubicBezTo>
                  <a:lnTo>
                    <a:pt x="7747" y="3043301"/>
                  </a:lnTo>
                  <a:cubicBezTo>
                    <a:pt x="1776349" y="3147568"/>
                    <a:pt x="3569970" y="2919984"/>
                    <a:pt x="4640199" y="2460752"/>
                  </a:cubicBezTo>
                  <a:lnTo>
                    <a:pt x="4666108" y="2521077"/>
                  </a:lnTo>
                  <a:lnTo>
                    <a:pt x="4640199" y="2460752"/>
                  </a:lnTo>
                  <a:cubicBezTo>
                    <a:pt x="5063871" y="2279015"/>
                    <a:pt x="5335778" y="2077212"/>
                    <a:pt x="5465064" y="1876679"/>
                  </a:cubicBezTo>
                  <a:cubicBezTo>
                    <a:pt x="5649595" y="1590675"/>
                    <a:pt x="5557774" y="1275715"/>
                    <a:pt x="5082668" y="969137"/>
                  </a:cubicBezTo>
                  <a:cubicBezTo>
                    <a:pt x="4293108" y="459867"/>
                    <a:pt x="2660523" y="131191"/>
                    <a:pt x="860298" y="131191"/>
                  </a:cubicBezTo>
                  <a:close/>
                </a:path>
              </a:pathLst>
            </a:custGeom>
            <a:solidFill>
              <a:srgbClr val="DA2020">
                <a:alpha val="0"/>
              </a:srgbClr>
            </a:solidFill>
          </p:spPr>
        </p:sp>
      </p:grpSp>
      <p:sp>
        <p:nvSpPr>
          <p:cNvPr id="40" name="Freeform 40"/>
          <p:cNvSpPr/>
          <p:nvPr/>
        </p:nvSpPr>
        <p:spPr>
          <a:xfrm>
            <a:off x="424244" y="7561975"/>
            <a:ext cx="619964" cy="467358"/>
          </a:xfrm>
          <a:custGeom>
            <a:avLst/>
            <a:gdLst/>
            <a:ahLst/>
            <a:cxnLst/>
            <a:rect l="l" t="t" r="r" b="b"/>
            <a:pathLst>
              <a:path w="619964" h="467358">
                <a:moveTo>
                  <a:pt x="0" y="0"/>
                </a:moveTo>
                <a:lnTo>
                  <a:pt x="619965" y="0"/>
                </a:lnTo>
                <a:lnTo>
                  <a:pt x="619965" y="467358"/>
                </a:lnTo>
                <a:lnTo>
                  <a:pt x="0" y="467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sp>
        <p:nvSpPr>
          <p:cNvPr id="41" name="TextBox 41"/>
          <p:cNvSpPr txBox="1"/>
          <p:nvPr/>
        </p:nvSpPr>
        <p:spPr>
          <a:xfrm>
            <a:off x="446283" y="8198483"/>
            <a:ext cx="3854433" cy="1194721"/>
          </a:xfrm>
          <a:prstGeom prst="rect">
            <a:avLst/>
          </a:prstGeom>
        </p:spPr>
        <p:txBody>
          <a:bodyPr lIns="0" tIns="0" rIns="0" bIns="0" rtlCol="0" anchor="t">
            <a:spAutoFit/>
          </a:bodyPr>
          <a:lstStyle/>
          <a:p>
            <a:pPr algn="l">
              <a:lnSpc>
                <a:spcPts val="1802"/>
              </a:lnSpc>
            </a:pPr>
            <a:r>
              <a:rPr lang="en-US" sz="1502" b="1" dirty="0">
                <a:solidFill>
                  <a:srgbClr val="000000"/>
                </a:solidFill>
                <a:latin typeface="Times New Roman Bold"/>
                <a:ea typeface="Times New Roman Bold"/>
                <a:cs typeface="Times New Roman Bold"/>
                <a:sym typeface="Times New Roman Bold"/>
              </a:rPr>
              <a:t>Επισκόπηση της τελικής συνάντησης</a:t>
            </a:r>
          </a:p>
          <a:p>
            <a:pPr algn="l">
              <a:lnSpc>
                <a:spcPts val="1802"/>
              </a:lnSpc>
            </a:pPr>
            <a:endParaRPr lang="en-US" sz="1502" b="1" dirty="0">
              <a:solidFill>
                <a:srgbClr val="000000"/>
              </a:solidFill>
              <a:latin typeface="Times New Roman Bold"/>
              <a:ea typeface="Times New Roman Bold"/>
              <a:cs typeface="Times New Roman Bold"/>
              <a:sym typeface="Times New Roman Bold"/>
            </a:endParaRPr>
          </a:p>
          <a:p>
            <a:pPr algn="l">
              <a:lnSpc>
                <a:spcPts val="1802"/>
              </a:lnSpc>
            </a:pPr>
            <a:r>
              <a:rPr lang="en-US" sz="1502" dirty="0">
                <a:solidFill>
                  <a:srgbClr val="000000"/>
                </a:solidFill>
                <a:latin typeface="Times New Roman"/>
                <a:ea typeface="Times New Roman"/>
                <a:cs typeface="Times New Roman"/>
                <a:sym typeface="Times New Roman"/>
              </a:rPr>
              <a:t>Μετά το συνέδριο, η κοινοπραξία μας εξέτασε όλα τα παραδοτέα και συζήτησε τον μακροπρόθεσμο αντίκτυπο του έργου, γιορτάζοντας τα συλλογικά μας επιτεύγματα.</a:t>
            </a:r>
          </a:p>
        </p:txBody>
      </p:sp>
      <p:sp>
        <p:nvSpPr>
          <p:cNvPr id="42" name="Freeform 42"/>
          <p:cNvSpPr/>
          <p:nvPr/>
        </p:nvSpPr>
        <p:spPr>
          <a:xfrm>
            <a:off x="4258211" y="3376873"/>
            <a:ext cx="2117691" cy="1588268"/>
          </a:xfrm>
          <a:custGeom>
            <a:avLst/>
            <a:gdLst/>
            <a:ahLst/>
            <a:cxnLst/>
            <a:rect l="l" t="t" r="r" b="b"/>
            <a:pathLst>
              <a:path w="2117691" h="1588268">
                <a:moveTo>
                  <a:pt x="0" y="0"/>
                </a:moveTo>
                <a:lnTo>
                  <a:pt x="2117691" y="0"/>
                </a:lnTo>
                <a:lnTo>
                  <a:pt x="2117691" y="1588268"/>
                </a:lnTo>
                <a:lnTo>
                  <a:pt x="0" y="1588268"/>
                </a:lnTo>
                <a:lnTo>
                  <a:pt x="0" y="0"/>
                </a:lnTo>
                <a:close/>
              </a:path>
            </a:pathLst>
          </a:custGeom>
          <a:blipFill>
            <a:blip r:embed="rId8"/>
            <a:stretch>
              <a:fillRect/>
            </a:stretch>
          </a:blipFill>
        </p:spPr>
      </p:sp>
      <p:sp>
        <p:nvSpPr>
          <p:cNvPr id="43" name="Freeform 43"/>
          <p:cNvSpPr/>
          <p:nvPr/>
        </p:nvSpPr>
        <p:spPr>
          <a:xfrm>
            <a:off x="5023081" y="4484931"/>
            <a:ext cx="1958778" cy="1469084"/>
          </a:xfrm>
          <a:custGeom>
            <a:avLst/>
            <a:gdLst/>
            <a:ahLst/>
            <a:cxnLst/>
            <a:rect l="l" t="t" r="r" b="b"/>
            <a:pathLst>
              <a:path w="1958778" h="1469084">
                <a:moveTo>
                  <a:pt x="0" y="0"/>
                </a:moveTo>
                <a:lnTo>
                  <a:pt x="1958778" y="0"/>
                </a:lnTo>
                <a:lnTo>
                  <a:pt x="1958778" y="1469083"/>
                </a:lnTo>
                <a:lnTo>
                  <a:pt x="0" y="1469083"/>
                </a:lnTo>
                <a:lnTo>
                  <a:pt x="0" y="0"/>
                </a:lnTo>
                <a:close/>
              </a:path>
            </a:pathLst>
          </a:custGeom>
          <a:blipFill>
            <a:blip r:embed="rId9"/>
            <a:stretch>
              <a:fillRect/>
            </a:stretch>
          </a:blipFill>
        </p:spPr>
      </p:sp>
      <p:sp>
        <p:nvSpPr>
          <p:cNvPr id="44" name="Freeform 44"/>
          <p:cNvSpPr/>
          <p:nvPr/>
        </p:nvSpPr>
        <p:spPr>
          <a:xfrm>
            <a:off x="395040" y="6128226"/>
            <a:ext cx="2276382" cy="1707286"/>
          </a:xfrm>
          <a:custGeom>
            <a:avLst/>
            <a:gdLst/>
            <a:ahLst/>
            <a:cxnLst/>
            <a:rect l="l" t="t" r="r" b="b"/>
            <a:pathLst>
              <a:path w="2276382" h="1707286">
                <a:moveTo>
                  <a:pt x="0" y="0"/>
                </a:moveTo>
                <a:lnTo>
                  <a:pt x="2276382" y="0"/>
                </a:lnTo>
                <a:lnTo>
                  <a:pt x="2276382" y="1707287"/>
                </a:lnTo>
                <a:lnTo>
                  <a:pt x="0" y="1707287"/>
                </a:lnTo>
                <a:lnTo>
                  <a:pt x="0" y="0"/>
                </a:lnTo>
                <a:close/>
              </a:path>
            </a:pathLst>
          </a:custGeom>
          <a:blipFill>
            <a:blip r:embed="rId10"/>
            <a:stretch>
              <a:fillRect/>
            </a:stretch>
          </a:blipFill>
        </p:spPr>
      </p:sp>
      <p:sp>
        <p:nvSpPr>
          <p:cNvPr id="45" name="TextBox 45"/>
          <p:cNvSpPr txBox="1"/>
          <p:nvPr/>
        </p:nvSpPr>
        <p:spPr>
          <a:xfrm>
            <a:off x="2803307" y="6020689"/>
            <a:ext cx="4671681" cy="1930465"/>
          </a:xfrm>
          <a:prstGeom prst="rect">
            <a:avLst/>
          </a:prstGeom>
        </p:spPr>
        <p:txBody>
          <a:bodyPr lIns="0" tIns="0" rIns="0" bIns="0" rtlCol="0" anchor="t">
            <a:spAutoFit/>
          </a:bodyPr>
          <a:lstStyle/>
          <a:p>
            <a:pPr algn="l">
              <a:lnSpc>
                <a:spcPts val="1928"/>
              </a:lnSpc>
            </a:pPr>
            <a:r>
              <a:rPr lang="en-US" sz="1502" b="1" dirty="0">
                <a:solidFill>
                  <a:srgbClr val="000000"/>
                </a:solidFill>
                <a:latin typeface="Times New Roman Bold"/>
                <a:ea typeface="Times New Roman Bold"/>
                <a:cs typeface="Times New Roman Bold"/>
                <a:sym typeface="Times New Roman Bold"/>
              </a:rPr>
              <a:t>Κύρια σημεία της εκδήλωσης:</a:t>
            </a:r>
          </a:p>
          <a:p>
            <a:pPr marL="181220" lvl="1" indent="-90610" algn="l">
              <a:lnSpc>
                <a:spcPts val="1928"/>
              </a:lnSpc>
              <a:buFont typeface="Arial"/>
              <a:buChar char="•"/>
            </a:pPr>
            <a:r>
              <a:rPr lang="en-US" sz="1400" dirty="0">
                <a:solidFill>
                  <a:srgbClr val="000000"/>
                </a:solidFill>
                <a:latin typeface="Times New Roman"/>
                <a:ea typeface="Times New Roman"/>
                <a:cs typeface="Times New Roman"/>
                <a:sym typeface="Times New Roman"/>
              </a:rPr>
              <a:t>Διερευνήσαμε κρίσιμα θέματα όπως η ψηφιακή προσβασιμότητα, οι ανάγκες κατάρτισης των εκπαιδευτικών και οι διαδρομές ένταξης, προσφέροντας βαθιές γνώσεις για τον εκσυγχρονισμό της επαγγελματικής εκπαίδευσης.</a:t>
            </a:r>
          </a:p>
          <a:p>
            <a:pPr marL="181220" lvl="1" indent="-90610" algn="l">
              <a:lnSpc>
                <a:spcPts val="1928"/>
              </a:lnSpc>
              <a:buFont typeface="Arial"/>
              <a:buChar char="•"/>
            </a:pPr>
            <a:r>
              <a:rPr lang="en-US" sz="1400" dirty="0">
                <a:solidFill>
                  <a:srgbClr val="000000"/>
                </a:solidFill>
                <a:latin typeface="Times New Roman"/>
                <a:ea typeface="Times New Roman"/>
                <a:cs typeface="Times New Roman"/>
                <a:sym typeface="Times New Roman"/>
              </a:rPr>
              <a:t>Παρουσιάσαμε το μοντέλο μας, το οποίο αποτελεί σημείο αναφοράς για την ενσωμάτωση της διασφάλισης ποιότητας στις στρατηγικές ένταξης.</a:t>
            </a:r>
          </a:p>
        </p:txBody>
      </p:sp>
      <p:sp>
        <p:nvSpPr>
          <p:cNvPr id="46" name="Freeform 46"/>
          <p:cNvSpPr/>
          <p:nvPr/>
        </p:nvSpPr>
        <p:spPr>
          <a:xfrm>
            <a:off x="4522240" y="8024564"/>
            <a:ext cx="2371122" cy="1798718"/>
          </a:xfrm>
          <a:custGeom>
            <a:avLst/>
            <a:gdLst/>
            <a:ahLst/>
            <a:cxnLst/>
            <a:rect l="l" t="t" r="r" b="b"/>
            <a:pathLst>
              <a:path w="2371122" h="1798718">
                <a:moveTo>
                  <a:pt x="0" y="0"/>
                </a:moveTo>
                <a:lnTo>
                  <a:pt x="2371122" y="0"/>
                </a:lnTo>
                <a:lnTo>
                  <a:pt x="2371122" y="1798718"/>
                </a:lnTo>
                <a:lnTo>
                  <a:pt x="0" y="1798718"/>
                </a:lnTo>
                <a:lnTo>
                  <a:pt x="0" y="0"/>
                </a:lnTo>
                <a:close/>
              </a:path>
            </a:pathLst>
          </a:custGeom>
          <a:blipFill>
            <a:blip r:embed="rId11"/>
            <a:stretch>
              <a:fillRect/>
            </a:stretch>
          </a:blipFill>
        </p:spPr>
      </p:sp>
      <p:sp>
        <p:nvSpPr>
          <p:cNvPr id="47" name="TextBox 47"/>
          <p:cNvSpPr txBox="1"/>
          <p:nvPr/>
        </p:nvSpPr>
        <p:spPr>
          <a:xfrm>
            <a:off x="389630" y="2529678"/>
            <a:ext cx="6790276" cy="859659"/>
          </a:xfrm>
          <a:prstGeom prst="rect">
            <a:avLst/>
          </a:prstGeom>
        </p:spPr>
        <p:txBody>
          <a:bodyPr lIns="0" tIns="0" rIns="0" bIns="0" rtlCol="0" anchor="t">
            <a:spAutoFit/>
          </a:bodyPr>
          <a:lstStyle/>
          <a:p>
            <a:pPr algn="l">
              <a:lnSpc>
                <a:spcPts val="1682"/>
              </a:lnSpc>
            </a:pPr>
            <a:r>
              <a:rPr lang="en-US" sz="1400" spc="13"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Καθώς το έργο Eqavet4Inclusion ολοκληρώνεται, αναλογιζόμαστε το εμπλουτισμένο τελικό συνέδριό μας στη Λάρισα και μοιραζόμαστε εξορθολογισμένες συστάσεις πολιτικής για τη συνέχιση του έργου μας για την πρόληψη της εγκατάλειψης και την προώθηση της ένταξης στην ΕΕΚ.</a:t>
            </a:r>
          </a:p>
        </p:txBody>
      </p:sp>
      <p:sp>
        <p:nvSpPr>
          <p:cNvPr id="48" name="TextBox 48"/>
          <p:cNvSpPr txBox="1"/>
          <p:nvPr/>
        </p:nvSpPr>
        <p:spPr>
          <a:xfrm>
            <a:off x="1950258" y="162393"/>
            <a:ext cx="3824806" cy="179536"/>
          </a:xfrm>
          <a:prstGeom prst="rect">
            <a:avLst/>
          </a:prstGeom>
        </p:spPr>
        <p:txBody>
          <a:bodyPr wrap="square" lIns="0" tIns="0" rIns="0" bIns="0" rtlCol="0" anchor="t">
            <a:spAutoFit/>
          </a:bodyPr>
          <a:lstStyle/>
          <a:p>
            <a:pPr algn="ctr">
              <a:lnSpc>
                <a:spcPts val="1441"/>
              </a:lnSpc>
            </a:pPr>
            <a:r>
              <a:rPr lang="en-US" sz="1201" spc="11" dirty="0">
                <a:solidFill>
                  <a:srgbClr val="F6972E"/>
                </a:solidFill>
                <a:latin typeface="TT Rounds Condensed"/>
                <a:ea typeface="TT Rounds Condensed"/>
                <a:cs typeface="TT Rounds Condensed"/>
                <a:sym typeface="TT Rounds Condensed"/>
              </a:rPr>
              <a:t>ΈΚΤΟ ΕΝΗΜΕΡΩΤΙΚΌ ΔΕΛΤΊΟ | ΝΟΈΜΒΡΙΟΣ 2024 </a:t>
            </a:r>
          </a:p>
        </p:txBody>
      </p:sp>
      <p:sp>
        <p:nvSpPr>
          <p:cNvPr id="49" name="TextBox 49"/>
          <p:cNvSpPr txBox="1"/>
          <p:nvPr/>
        </p:nvSpPr>
        <p:spPr>
          <a:xfrm>
            <a:off x="389629" y="3511285"/>
            <a:ext cx="3691907" cy="2411686"/>
          </a:xfrm>
          <a:prstGeom prst="rect">
            <a:avLst/>
          </a:prstGeom>
        </p:spPr>
        <p:txBody>
          <a:bodyPr wrap="square" lIns="0" tIns="0" rIns="0" bIns="0" rtlCol="0" anchor="t">
            <a:spAutoFit/>
          </a:bodyPr>
          <a:lstStyle/>
          <a:p>
            <a:pPr algn="ctr">
              <a:lnSpc>
                <a:spcPts val="1926"/>
              </a:lnSpc>
            </a:pPr>
            <a:r>
              <a:rPr lang="en-US" sz="1500" b="1" dirty="0">
                <a:solidFill>
                  <a:srgbClr val="000000"/>
                </a:solidFill>
                <a:latin typeface="Times New Roman Bold"/>
                <a:ea typeface="Times New Roman Bold"/>
                <a:cs typeface="Times New Roman Bold"/>
                <a:sym typeface="Times New Roman Bold"/>
              </a:rPr>
              <a:t>Γιορτάζοντας τις τελικές μας εκδηλώσεις</a:t>
            </a:r>
          </a:p>
          <a:p>
            <a:pPr algn="ctr">
              <a:lnSpc>
                <a:spcPts val="1926"/>
              </a:lnSpc>
            </a:pPr>
            <a:r>
              <a:rPr lang="en-US" sz="1200" dirty="0">
                <a:solidFill>
                  <a:srgbClr val="000000"/>
                </a:solidFill>
                <a:latin typeface="Times New Roman"/>
                <a:ea typeface="Times New Roman"/>
                <a:cs typeface="Times New Roman"/>
                <a:sym typeface="Times New Roman"/>
              </a:rPr>
              <a:t>Το τελικό μας συνέδριο, που πραγματοποιήθηκε στις 3 Οκτωβρίου 2024 στη Λάρισα, Ελλάδα, αποτέλεσε το αποκορύφωμα της κοινής γνώσης και δέσμευσης. Εκπαιδευτικοί, υπεύθυνοι χάραξης πολιτικής και εμπειρογνώμονες συγκεντρώθηκαν για να ενισχύσουν τη "Διασφάλιση της ποιότητας στην επαγγελματική εκπαίδευση: Inclusion and Prevention of Dropout", συμμετέχοντας σε πλούσιους διαλόγους που θα διαμορφώσουν μελλοντικές εκπαιδευτικές πρακτικές.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rgbClr val="CB6C1D">
                <a:alpha val="11764"/>
              </a:srgbClr>
            </a:gs>
            <a:gs pos="100000">
              <a:srgbClr val="FFFFFF">
                <a:alpha val="7843"/>
              </a:srgbClr>
            </a:gs>
          </a:gsLst>
          <a:path path="circle">
            <a:fillToRect l="50000" t="50000" r="50000" b="50000"/>
          </a:path>
        </a:gradFill>
        <a:effectLst/>
      </p:bgPr>
    </p:bg>
    <p:spTree>
      <p:nvGrpSpPr>
        <p:cNvPr id="1" name=""/>
        <p:cNvGrpSpPr/>
        <p:nvPr/>
      </p:nvGrpSpPr>
      <p:grpSpPr>
        <a:xfrm>
          <a:off x="0" y="0"/>
          <a:ext cx="0" cy="0"/>
          <a:chOff x="0" y="0"/>
          <a:chExt cx="0" cy="0"/>
        </a:xfrm>
      </p:grpSpPr>
      <p:sp>
        <p:nvSpPr>
          <p:cNvPr id="2" name="TextBox 2"/>
          <p:cNvSpPr txBox="1"/>
          <p:nvPr/>
        </p:nvSpPr>
        <p:spPr>
          <a:xfrm>
            <a:off x="2733358" y="10054212"/>
            <a:ext cx="4592217" cy="740600"/>
          </a:xfrm>
          <a:prstGeom prst="rect">
            <a:avLst/>
          </a:prstGeom>
        </p:spPr>
        <p:txBody>
          <a:bodyPr lIns="0" tIns="0" rIns="0" bIns="0" rtlCol="0" anchor="t">
            <a:spAutoFit/>
          </a:bodyPr>
          <a:lstStyle/>
          <a:p>
            <a:pPr algn="l">
              <a:lnSpc>
                <a:spcPts val="1081"/>
              </a:lnSpc>
            </a:pPr>
            <a:r>
              <a:rPr lang="en-US" sz="901" b="1" spc="8" dirty="0">
                <a:solidFill>
                  <a:srgbClr val="A5A5A5"/>
                </a:solidFill>
                <a:latin typeface="TT Rounds Condensed Bold"/>
                <a:ea typeface="TT Rounds Condensed Bold"/>
                <a:cs typeface="TT Rounds Condensed Bold"/>
                <a:sym typeface="TT Rounds Condensed Bold"/>
              </a:rPr>
              <a:t>Η υπ</a:t>
            </a:r>
            <a:r>
              <a:rPr lang="en-US" sz="901" b="1" spc="8" dirty="0" err="1">
                <a:solidFill>
                  <a:srgbClr val="A5A5A5"/>
                </a:solidFill>
                <a:latin typeface="TT Rounds Condensed Bold"/>
                <a:ea typeface="TT Rounds Condensed Bold"/>
                <a:cs typeface="TT Rounds Condensed Bold"/>
                <a:sym typeface="TT Rounds Condensed Bold"/>
              </a:rPr>
              <a:t>οστήριξη</a:t>
            </a:r>
            <a:r>
              <a:rPr lang="en-US" sz="901" b="1" spc="8" dirty="0">
                <a:solidFill>
                  <a:srgbClr val="A5A5A5"/>
                </a:solidFill>
                <a:latin typeface="TT Rounds Condensed Bold"/>
                <a:ea typeface="TT Rounds Condensed Bold"/>
                <a:cs typeface="TT Rounds Condensed Bold"/>
                <a:sym typeface="TT Rounds Condensed Bold"/>
              </a:rPr>
              <a:t> </a:t>
            </a:r>
            <a:r>
              <a:rPr lang="en-US" sz="901" b="1" spc="8" dirty="0" err="1">
                <a:solidFill>
                  <a:srgbClr val="A5A5A5"/>
                </a:solidFill>
                <a:latin typeface="TT Rounds Condensed Bold"/>
                <a:ea typeface="TT Rounds Condensed Bold"/>
                <a:cs typeface="TT Rounds Condensed Bold"/>
                <a:sym typeface="TT Rounds Condensed Bold"/>
              </a:rPr>
              <a:t>της</a:t>
            </a:r>
            <a:r>
              <a:rPr lang="en-US" sz="901" b="1" spc="8" dirty="0">
                <a:solidFill>
                  <a:srgbClr val="A5A5A5"/>
                </a:solidFill>
                <a:latin typeface="TT Rounds Condensed Bold"/>
                <a:ea typeface="TT Rounds Condensed Bold"/>
                <a:cs typeface="TT Rounds Condensed Bold"/>
                <a:sym typeface="TT Rounds Condensed Bold"/>
              </a:rPr>
              <a:t> </a:t>
            </a:r>
            <a:r>
              <a:rPr lang="en-US" sz="901" b="1" spc="8" dirty="0" err="1">
                <a:solidFill>
                  <a:srgbClr val="A5A5A5"/>
                </a:solidFill>
                <a:latin typeface="TT Rounds Condensed Bold"/>
                <a:ea typeface="TT Rounds Condensed Bold"/>
                <a:cs typeface="TT Rounds Condensed Bold"/>
                <a:sym typeface="TT Rounds Condensed Bold"/>
              </a:rPr>
              <a:t>Ευρω</a:t>
            </a:r>
            <a:r>
              <a:rPr lang="en-US" sz="901" b="1" spc="8" dirty="0">
                <a:solidFill>
                  <a:srgbClr val="A5A5A5"/>
                </a:solidFill>
                <a:latin typeface="TT Rounds Condensed Bold"/>
                <a:ea typeface="TT Rounds Condensed Bold"/>
                <a:cs typeface="TT Rounds Condensed Bold"/>
                <a:sym typeface="TT Rounds Condensed Bold"/>
              </a:rPr>
              <a:t>παϊκής Επιτροπής για την παραγωγή της παρούσας δημοσίευσης δεν συνιστά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p>
          <a:p>
            <a:pPr algn="l">
              <a:lnSpc>
                <a:spcPts val="1081"/>
              </a:lnSpc>
            </a:pPr>
            <a:endParaRPr lang="en-US" sz="901" b="1" spc="8" dirty="0">
              <a:solidFill>
                <a:srgbClr val="A5A5A5"/>
              </a:solidFill>
              <a:latin typeface="TT Rounds Condensed Bold"/>
              <a:ea typeface="TT Rounds Condensed Bold"/>
              <a:cs typeface="TT Rounds Condensed Bold"/>
              <a:sym typeface="TT Rounds Condensed Bold"/>
            </a:endParaRPr>
          </a:p>
        </p:txBody>
      </p:sp>
      <p:grpSp>
        <p:nvGrpSpPr>
          <p:cNvPr id="3" name="Group 3"/>
          <p:cNvGrpSpPr/>
          <p:nvPr/>
        </p:nvGrpSpPr>
        <p:grpSpPr>
          <a:xfrm rot="-10800000">
            <a:off x="337" y="84252"/>
            <a:ext cx="7574162" cy="314751"/>
            <a:chOff x="0" y="0"/>
            <a:chExt cx="10085211" cy="419100"/>
          </a:xfrm>
        </p:grpSpPr>
        <p:sp>
          <p:nvSpPr>
            <p:cNvPr id="4" name="Freeform 4"/>
            <p:cNvSpPr/>
            <p:nvPr/>
          </p:nvSpPr>
          <p:spPr>
            <a:xfrm>
              <a:off x="6350" y="6350"/>
              <a:ext cx="10072497" cy="406400"/>
            </a:xfrm>
            <a:custGeom>
              <a:avLst/>
              <a:gdLst/>
              <a:ahLst/>
              <a:cxnLst/>
              <a:rect l="l" t="t" r="r" b="b"/>
              <a:pathLst>
                <a:path w="10072497" h="406400">
                  <a:moveTo>
                    <a:pt x="10072497" y="0"/>
                  </a:moveTo>
                  <a:lnTo>
                    <a:pt x="0" y="0"/>
                  </a:lnTo>
                  <a:lnTo>
                    <a:pt x="0" y="406400"/>
                  </a:lnTo>
                  <a:lnTo>
                    <a:pt x="10072497" y="406400"/>
                  </a:lnTo>
                  <a:close/>
                </a:path>
              </a:pathLst>
            </a:custGeom>
            <a:solidFill>
              <a:srgbClr val="2C5D98"/>
            </a:solidFill>
          </p:spPr>
        </p:sp>
        <p:sp>
          <p:nvSpPr>
            <p:cNvPr id="5" name="Freeform 5"/>
            <p:cNvSpPr/>
            <p:nvPr/>
          </p:nvSpPr>
          <p:spPr>
            <a:xfrm>
              <a:off x="0" y="0"/>
              <a:ext cx="10085197" cy="419100"/>
            </a:xfrm>
            <a:custGeom>
              <a:avLst/>
              <a:gdLst/>
              <a:ahLst/>
              <a:cxnLst/>
              <a:rect l="l" t="t" r="r" b="b"/>
              <a:pathLst>
                <a:path w="10085197" h="419100">
                  <a:moveTo>
                    <a:pt x="10078847" y="12700"/>
                  </a:moveTo>
                  <a:lnTo>
                    <a:pt x="6350" y="12700"/>
                  </a:lnTo>
                  <a:lnTo>
                    <a:pt x="6350" y="6350"/>
                  </a:lnTo>
                  <a:lnTo>
                    <a:pt x="12700" y="6350"/>
                  </a:lnTo>
                  <a:lnTo>
                    <a:pt x="12700" y="412750"/>
                  </a:lnTo>
                  <a:lnTo>
                    <a:pt x="6350" y="412750"/>
                  </a:lnTo>
                  <a:lnTo>
                    <a:pt x="6350" y="406400"/>
                  </a:lnTo>
                  <a:lnTo>
                    <a:pt x="10078847" y="406400"/>
                  </a:lnTo>
                  <a:lnTo>
                    <a:pt x="10078847" y="412750"/>
                  </a:lnTo>
                  <a:lnTo>
                    <a:pt x="10072497" y="412750"/>
                  </a:lnTo>
                  <a:lnTo>
                    <a:pt x="10072497" y="6350"/>
                  </a:lnTo>
                  <a:lnTo>
                    <a:pt x="10078847" y="6350"/>
                  </a:lnTo>
                  <a:lnTo>
                    <a:pt x="10078847" y="12700"/>
                  </a:lnTo>
                  <a:moveTo>
                    <a:pt x="10078847" y="0"/>
                  </a:moveTo>
                  <a:cubicBezTo>
                    <a:pt x="10082403" y="0"/>
                    <a:pt x="10085197" y="2794"/>
                    <a:pt x="10085197" y="6350"/>
                  </a:cubicBezTo>
                  <a:lnTo>
                    <a:pt x="10085197" y="412750"/>
                  </a:lnTo>
                  <a:cubicBezTo>
                    <a:pt x="10085197" y="416306"/>
                    <a:pt x="10082403" y="419100"/>
                    <a:pt x="10078847" y="419100"/>
                  </a:cubicBezTo>
                  <a:lnTo>
                    <a:pt x="6350" y="419100"/>
                  </a:lnTo>
                  <a:cubicBezTo>
                    <a:pt x="2794" y="419100"/>
                    <a:pt x="0" y="416306"/>
                    <a:pt x="0" y="412750"/>
                  </a:cubicBezTo>
                  <a:lnTo>
                    <a:pt x="0" y="6350"/>
                  </a:lnTo>
                  <a:cubicBezTo>
                    <a:pt x="0" y="2794"/>
                    <a:pt x="2794" y="0"/>
                    <a:pt x="6350" y="0"/>
                  </a:cubicBezTo>
                  <a:lnTo>
                    <a:pt x="10078847" y="0"/>
                  </a:lnTo>
                  <a:close/>
                </a:path>
              </a:pathLst>
            </a:custGeom>
            <a:solidFill>
              <a:srgbClr val="4A7EBB"/>
            </a:solidFill>
          </p:spPr>
        </p:sp>
      </p:grpSp>
      <p:grpSp>
        <p:nvGrpSpPr>
          <p:cNvPr id="6" name="Group 6"/>
          <p:cNvGrpSpPr/>
          <p:nvPr/>
        </p:nvGrpSpPr>
        <p:grpSpPr>
          <a:xfrm rot="-1429955">
            <a:off x="-2811761" y="2212148"/>
            <a:ext cx="3857667" cy="4956324"/>
            <a:chOff x="0" y="0"/>
            <a:chExt cx="5136592" cy="6599485"/>
          </a:xfrm>
        </p:grpSpPr>
        <p:sp>
          <p:nvSpPr>
            <p:cNvPr id="7" name="Freeform 7"/>
            <p:cNvSpPr/>
            <p:nvPr/>
          </p:nvSpPr>
          <p:spPr>
            <a:xfrm>
              <a:off x="224282" y="-120904"/>
              <a:ext cx="5112766" cy="7062216"/>
            </a:xfrm>
            <a:custGeom>
              <a:avLst/>
              <a:gdLst/>
              <a:ahLst/>
              <a:cxnLst/>
              <a:rect l="l" t="t" r="r" b="b"/>
              <a:pathLst>
                <a:path w="5112766" h="7062216">
                  <a:moveTo>
                    <a:pt x="2154174" y="130302"/>
                  </a:moveTo>
                  <a:lnTo>
                    <a:pt x="2154174" y="219202"/>
                  </a:lnTo>
                  <a:lnTo>
                    <a:pt x="2145411" y="130810"/>
                  </a:lnTo>
                  <a:cubicBezTo>
                    <a:pt x="3460750" y="0"/>
                    <a:pt x="4613910" y="1159383"/>
                    <a:pt x="4863338" y="2779141"/>
                  </a:cubicBezTo>
                  <a:lnTo>
                    <a:pt x="4775454" y="2792730"/>
                  </a:lnTo>
                  <a:lnTo>
                    <a:pt x="4863338" y="2779141"/>
                  </a:lnTo>
                  <a:cubicBezTo>
                    <a:pt x="5112766" y="4399153"/>
                    <a:pt x="4392041" y="6026277"/>
                    <a:pt x="3151759" y="6553327"/>
                  </a:cubicBezTo>
                  <a:lnTo>
                    <a:pt x="3116961" y="6471539"/>
                  </a:lnTo>
                  <a:lnTo>
                    <a:pt x="3151759" y="6553327"/>
                  </a:lnTo>
                  <a:cubicBezTo>
                    <a:pt x="1954149" y="7062216"/>
                    <a:pt x="674497" y="6378956"/>
                    <a:pt x="90805" y="5005578"/>
                  </a:cubicBezTo>
                  <a:cubicBezTo>
                    <a:pt x="63881" y="4942078"/>
                    <a:pt x="38354" y="4877181"/>
                    <a:pt x="14351" y="4810633"/>
                  </a:cubicBezTo>
                  <a:cubicBezTo>
                    <a:pt x="0" y="4770755"/>
                    <a:pt x="15748" y="4726305"/>
                    <a:pt x="51943" y="4704461"/>
                  </a:cubicBezTo>
                  <a:lnTo>
                    <a:pt x="2297938" y="3344545"/>
                  </a:lnTo>
                  <a:lnTo>
                    <a:pt x="2344039" y="3420618"/>
                  </a:lnTo>
                  <a:lnTo>
                    <a:pt x="2255266" y="3425825"/>
                  </a:lnTo>
                  <a:lnTo>
                    <a:pt x="2065401" y="224536"/>
                  </a:lnTo>
                  <a:cubicBezTo>
                    <a:pt x="2064004" y="200025"/>
                    <a:pt x="2072640" y="176149"/>
                    <a:pt x="2089404" y="158242"/>
                  </a:cubicBezTo>
                  <a:cubicBezTo>
                    <a:pt x="2106168" y="140335"/>
                    <a:pt x="2129663" y="130302"/>
                    <a:pt x="2154047" y="130302"/>
                  </a:cubicBezTo>
                  <a:moveTo>
                    <a:pt x="2154047" y="308102"/>
                  </a:moveTo>
                  <a:lnTo>
                    <a:pt x="2154047" y="219202"/>
                  </a:lnTo>
                  <a:lnTo>
                    <a:pt x="2242820" y="213995"/>
                  </a:lnTo>
                  <a:lnTo>
                    <a:pt x="2432685" y="3415411"/>
                  </a:lnTo>
                  <a:cubicBezTo>
                    <a:pt x="2434590" y="3448304"/>
                    <a:pt x="2418207" y="3479673"/>
                    <a:pt x="2390013" y="3496691"/>
                  </a:cubicBezTo>
                  <a:lnTo>
                    <a:pt x="144018" y="4856480"/>
                  </a:lnTo>
                  <a:lnTo>
                    <a:pt x="97917" y="4780407"/>
                  </a:lnTo>
                  <a:lnTo>
                    <a:pt x="181483" y="4750181"/>
                  </a:lnTo>
                  <a:cubicBezTo>
                    <a:pt x="204343" y="4813554"/>
                    <a:pt x="228727" y="4875530"/>
                    <a:pt x="254381" y="4935855"/>
                  </a:cubicBezTo>
                  <a:cubicBezTo>
                    <a:pt x="812038" y="6248146"/>
                    <a:pt x="2001520" y="6848856"/>
                    <a:pt x="3082290" y="6389624"/>
                  </a:cubicBezTo>
                  <a:cubicBezTo>
                    <a:pt x="4225671" y="5903722"/>
                    <a:pt x="4928870" y="4372229"/>
                    <a:pt x="4687570" y="2806192"/>
                  </a:cubicBezTo>
                  <a:cubicBezTo>
                    <a:pt x="4446397" y="1239901"/>
                    <a:pt x="3348863" y="189738"/>
                    <a:pt x="2162937" y="307721"/>
                  </a:cubicBezTo>
                  <a:cubicBezTo>
                    <a:pt x="2160016" y="307975"/>
                    <a:pt x="2157095" y="308102"/>
                    <a:pt x="2154174" y="308102"/>
                  </a:cubicBezTo>
                  <a:close/>
                </a:path>
              </a:pathLst>
            </a:custGeom>
            <a:solidFill>
              <a:srgbClr val="F79646">
                <a:alpha val="14510"/>
              </a:srgbClr>
            </a:solidFill>
          </p:spPr>
        </p:sp>
        <p:sp>
          <p:nvSpPr>
            <p:cNvPr id="8" name="Freeform 8"/>
            <p:cNvSpPr/>
            <p:nvPr/>
          </p:nvSpPr>
          <p:spPr>
            <a:xfrm>
              <a:off x="221996" y="-120904"/>
              <a:ext cx="5115052" cy="7062216"/>
            </a:xfrm>
            <a:custGeom>
              <a:avLst/>
              <a:gdLst/>
              <a:ahLst/>
              <a:cxnLst/>
              <a:rect l="l" t="t" r="r" b="b"/>
              <a:pathLst>
                <a:path w="5115052" h="7062216">
                  <a:moveTo>
                    <a:pt x="2156460" y="130302"/>
                  </a:moveTo>
                  <a:lnTo>
                    <a:pt x="2156460" y="219202"/>
                  </a:lnTo>
                  <a:lnTo>
                    <a:pt x="2147697" y="130810"/>
                  </a:lnTo>
                  <a:cubicBezTo>
                    <a:pt x="3463036" y="0"/>
                    <a:pt x="4616196" y="1159383"/>
                    <a:pt x="4865624" y="2779141"/>
                  </a:cubicBezTo>
                  <a:lnTo>
                    <a:pt x="4777740" y="2792730"/>
                  </a:lnTo>
                  <a:lnTo>
                    <a:pt x="4865624" y="2779141"/>
                  </a:lnTo>
                  <a:cubicBezTo>
                    <a:pt x="5115052" y="4399153"/>
                    <a:pt x="4394327" y="6026277"/>
                    <a:pt x="3154045" y="6553327"/>
                  </a:cubicBezTo>
                  <a:lnTo>
                    <a:pt x="3119247" y="6471539"/>
                  </a:lnTo>
                  <a:lnTo>
                    <a:pt x="3154045" y="6553327"/>
                  </a:lnTo>
                  <a:cubicBezTo>
                    <a:pt x="1956435" y="7062216"/>
                    <a:pt x="676783" y="6378956"/>
                    <a:pt x="93091" y="5005578"/>
                  </a:cubicBezTo>
                  <a:cubicBezTo>
                    <a:pt x="66167" y="4942078"/>
                    <a:pt x="40640" y="4877181"/>
                    <a:pt x="16637" y="4810633"/>
                  </a:cubicBezTo>
                  <a:cubicBezTo>
                    <a:pt x="0" y="4764405"/>
                    <a:pt x="23876" y="4713478"/>
                    <a:pt x="70104" y="4696841"/>
                  </a:cubicBezTo>
                  <a:cubicBezTo>
                    <a:pt x="116332" y="4680204"/>
                    <a:pt x="167259" y="4704080"/>
                    <a:pt x="183896" y="4750308"/>
                  </a:cubicBezTo>
                  <a:cubicBezTo>
                    <a:pt x="206756" y="4813681"/>
                    <a:pt x="231140" y="4875657"/>
                    <a:pt x="256794" y="4935982"/>
                  </a:cubicBezTo>
                  <a:cubicBezTo>
                    <a:pt x="814324" y="6248146"/>
                    <a:pt x="2003806" y="6848856"/>
                    <a:pt x="3084576" y="6389624"/>
                  </a:cubicBezTo>
                  <a:cubicBezTo>
                    <a:pt x="4227957" y="5903722"/>
                    <a:pt x="4931156" y="4372229"/>
                    <a:pt x="4689856" y="2806192"/>
                  </a:cubicBezTo>
                  <a:cubicBezTo>
                    <a:pt x="4448683" y="1239901"/>
                    <a:pt x="3351149" y="189738"/>
                    <a:pt x="2165223" y="307721"/>
                  </a:cubicBezTo>
                  <a:cubicBezTo>
                    <a:pt x="2162302" y="307975"/>
                    <a:pt x="2159381" y="308102"/>
                    <a:pt x="2156460" y="308102"/>
                  </a:cubicBezTo>
                  <a:cubicBezTo>
                    <a:pt x="2107311" y="308102"/>
                    <a:pt x="2067560" y="268351"/>
                    <a:pt x="2067560" y="219202"/>
                  </a:cubicBezTo>
                  <a:cubicBezTo>
                    <a:pt x="2067560" y="170053"/>
                    <a:pt x="2107311" y="130302"/>
                    <a:pt x="2156460" y="130302"/>
                  </a:cubicBezTo>
                  <a:close/>
                </a:path>
              </a:pathLst>
            </a:custGeom>
            <a:solidFill>
              <a:srgbClr val="F79646">
                <a:alpha val="14510"/>
              </a:srgbClr>
            </a:solidFill>
          </p:spPr>
        </p:sp>
      </p:grpSp>
      <p:sp>
        <p:nvSpPr>
          <p:cNvPr id="9" name="Freeform 9" descr="Logo.png"/>
          <p:cNvSpPr/>
          <p:nvPr/>
        </p:nvSpPr>
        <p:spPr>
          <a:xfrm>
            <a:off x="1344653" y="623144"/>
            <a:ext cx="5112321" cy="1441556"/>
          </a:xfrm>
          <a:custGeom>
            <a:avLst/>
            <a:gdLst/>
            <a:ahLst/>
            <a:cxnLst/>
            <a:rect l="l" t="t" r="r" b="b"/>
            <a:pathLst>
              <a:path w="5112321" h="1441556">
                <a:moveTo>
                  <a:pt x="0" y="0"/>
                </a:moveTo>
                <a:lnTo>
                  <a:pt x="5112321" y="0"/>
                </a:lnTo>
                <a:lnTo>
                  <a:pt x="5112321" y="1441555"/>
                </a:lnTo>
                <a:lnTo>
                  <a:pt x="0" y="1441555"/>
                </a:lnTo>
                <a:lnTo>
                  <a:pt x="0" y="0"/>
                </a:lnTo>
                <a:close/>
              </a:path>
            </a:pathLst>
          </a:custGeom>
          <a:blipFill>
            <a:blip r:embed="rId2"/>
            <a:stretch>
              <a:fillRect/>
            </a:stretch>
          </a:blipFill>
        </p:spPr>
      </p:sp>
      <p:grpSp>
        <p:nvGrpSpPr>
          <p:cNvPr id="10" name="Group 10"/>
          <p:cNvGrpSpPr/>
          <p:nvPr/>
        </p:nvGrpSpPr>
        <p:grpSpPr>
          <a:xfrm rot="-2462511">
            <a:off x="-2750967" y="10058928"/>
            <a:ext cx="7520646" cy="2427835"/>
            <a:chOff x="0" y="0"/>
            <a:chExt cx="10013952" cy="3232731"/>
          </a:xfrm>
        </p:grpSpPr>
        <p:sp>
          <p:nvSpPr>
            <p:cNvPr id="11" name="Freeform 11"/>
            <p:cNvSpPr/>
            <p:nvPr/>
          </p:nvSpPr>
          <p:spPr>
            <a:xfrm>
              <a:off x="4846701" y="-12192"/>
              <a:ext cx="5334000" cy="2833302"/>
            </a:xfrm>
            <a:custGeom>
              <a:avLst/>
              <a:gdLst/>
              <a:ahLst/>
              <a:cxnLst/>
              <a:rect l="l" t="t" r="r" b="b"/>
              <a:pathLst>
                <a:path w="5334000" h="2833302">
                  <a:moveTo>
                    <a:pt x="89662" y="12381"/>
                  </a:moveTo>
                  <a:lnTo>
                    <a:pt x="89662" y="78469"/>
                  </a:lnTo>
                  <a:lnTo>
                    <a:pt x="89154" y="12381"/>
                  </a:lnTo>
                  <a:cubicBezTo>
                    <a:pt x="2130425" y="0"/>
                    <a:pt x="4006596" y="390027"/>
                    <a:pt x="4790313" y="1006628"/>
                  </a:cubicBezTo>
                  <a:cubicBezTo>
                    <a:pt x="5334000" y="1434407"/>
                    <a:pt x="5275580" y="1913073"/>
                    <a:pt x="4708017" y="2311678"/>
                  </a:cubicBezTo>
                  <a:cubicBezTo>
                    <a:pt x="4432427" y="2505222"/>
                    <a:pt x="4037838" y="2680355"/>
                    <a:pt x="3537077" y="2826693"/>
                  </a:cubicBezTo>
                  <a:cubicBezTo>
                    <a:pt x="3514598" y="2833302"/>
                    <a:pt x="3489579" y="2832735"/>
                    <a:pt x="3467609" y="2825277"/>
                  </a:cubicBezTo>
                  <a:lnTo>
                    <a:pt x="123317" y="1688657"/>
                  </a:lnTo>
                  <a:cubicBezTo>
                    <a:pt x="92710" y="1678272"/>
                    <a:pt x="72517" y="1655802"/>
                    <a:pt x="71374" y="1630783"/>
                  </a:cubicBezTo>
                  <a:lnTo>
                    <a:pt x="762" y="80640"/>
                  </a:lnTo>
                  <a:cubicBezTo>
                    <a:pt x="0" y="62702"/>
                    <a:pt x="8890" y="45330"/>
                    <a:pt x="25654" y="32490"/>
                  </a:cubicBezTo>
                  <a:cubicBezTo>
                    <a:pt x="42418" y="19651"/>
                    <a:pt x="65532" y="12381"/>
                    <a:pt x="89662" y="12381"/>
                  </a:cubicBezTo>
                  <a:moveTo>
                    <a:pt x="89662" y="144557"/>
                  </a:moveTo>
                  <a:lnTo>
                    <a:pt x="89662" y="78469"/>
                  </a:lnTo>
                  <a:lnTo>
                    <a:pt x="178562" y="76203"/>
                  </a:lnTo>
                  <a:lnTo>
                    <a:pt x="249174" y="1626345"/>
                  </a:lnTo>
                  <a:lnTo>
                    <a:pt x="160274" y="1628611"/>
                  </a:lnTo>
                  <a:lnTo>
                    <a:pt x="197231" y="1568471"/>
                  </a:lnTo>
                  <a:lnTo>
                    <a:pt x="3541395" y="2705185"/>
                  </a:lnTo>
                  <a:lnTo>
                    <a:pt x="3504438" y="2765326"/>
                  </a:lnTo>
                  <a:lnTo>
                    <a:pt x="3471926" y="2703864"/>
                  </a:lnTo>
                  <a:cubicBezTo>
                    <a:pt x="3958971" y="2561491"/>
                    <a:pt x="4331716" y="2394194"/>
                    <a:pt x="4585843" y="2215756"/>
                  </a:cubicBezTo>
                  <a:cubicBezTo>
                    <a:pt x="5089398" y="1862091"/>
                    <a:pt x="5130546" y="1466979"/>
                    <a:pt x="4661027" y="1097546"/>
                  </a:cubicBezTo>
                  <a:lnTo>
                    <a:pt x="4725670" y="1052135"/>
                  </a:lnTo>
                  <a:lnTo>
                    <a:pt x="4661027" y="1097546"/>
                  </a:lnTo>
                  <a:cubicBezTo>
                    <a:pt x="3930523" y="522675"/>
                    <a:pt x="2120138" y="135305"/>
                    <a:pt x="90170" y="144557"/>
                  </a:cubicBezTo>
                  <a:lnTo>
                    <a:pt x="89662" y="144557"/>
                  </a:lnTo>
                  <a:close/>
                </a:path>
              </a:pathLst>
            </a:custGeom>
            <a:solidFill>
              <a:srgbClr val="008000">
                <a:alpha val="14510"/>
              </a:srgbClr>
            </a:solidFill>
          </p:spPr>
        </p:sp>
        <p:sp>
          <p:nvSpPr>
            <p:cNvPr id="12" name="Freeform 12"/>
            <p:cNvSpPr/>
            <p:nvPr/>
          </p:nvSpPr>
          <p:spPr>
            <a:xfrm>
              <a:off x="4847463" y="-12192"/>
              <a:ext cx="5333238" cy="2840005"/>
            </a:xfrm>
            <a:custGeom>
              <a:avLst/>
              <a:gdLst/>
              <a:ahLst/>
              <a:cxnLst/>
              <a:rect l="l" t="t" r="r" b="b"/>
              <a:pathLst>
                <a:path w="5333238" h="2840005">
                  <a:moveTo>
                    <a:pt x="88900" y="12381"/>
                  </a:moveTo>
                  <a:lnTo>
                    <a:pt x="88900" y="78469"/>
                  </a:lnTo>
                  <a:lnTo>
                    <a:pt x="88392" y="12381"/>
                  </a:lnTo>
                  <a:cubicBezTo>
                    <a:pt x="2129663" y="0"/>
                    <a:pt x="4005834" y="390027"/>
                    <a:pt x="4789551" y="1006628"/>
                  </a:cubicBezTo>
                  <a:cubicBezTo>
                    <a:pt x="5333238" y="1434407"/>
                    <a:pt x="5274818" y="1913073"/>
                    <a:pt x="4707255" y="2311678"/>
                  </a:cubicBezTo>
                  <a:cubicBezTo>
                    <a:pt x="4431665" y="2505222"/>
                    <a:pt x="4037076" y="2680355"/>
                    <a:pt x="3536315" y="2826693"/>
                  </a:cubicBezTo>
                  <a:cubicBezTo>
                    <a:pt x="3490595" y="2840005"/>
                    <a:pt x="3439034" y="2823294"/>
                    <a:pt x="3420999" y="2789401"/>
                  </a:cubicBezTo>
                  <a:cubicBezTo>
                    <a:pt x="3402965" y="2755507"/>
                    <a:pt x="3425572" y="2717081"/>
                    <a:pt x="3471164" y="2703675"/>
                  </a:cubicBezTo>
                  <a:cubicBezTo>
                    <a:pt x="3958210" y="2561302"/>
                    <a:pt x="4330954" y="2394005"/>
                    <a:pt x="4585081" y="2215567"/>
                  </a:cubicBezTo>
                  <a:cubicBezTo>
                    <a:pt x="5088636" y="1861902"/>
                    <a:pt x="5129785" y="1466790"/>
                    <a:pt x="4660265" y="1097358"/>
                  </a:cubicBezTo>
                  <a:lnTo>
                    <a:pt x="4724909" y="1051946"/>
                  </a:lnTo>
                  <a:lnTo>
                    <a:pt x="4660265" y="1097358"/>
                  </a:lnTo>
                  <a:cubicBezTo>
                    <a:pt x="3929761" y="522675"/>
                    <a:pt x="2119376" y="135305"/>
                    <a:pt x="89408" y="144557"/>
                  </a:cubicBezTo>
                  <a:lnTo>
                    <a:pt x="88900" y="144557"/>
                  </a:lnTo>
                  <a:cubicBezTo>
                    <a:pt x="39751" y="144557"/>
                    <a:pt x="0" y="115006"/>
                    <a:pt x="0" y="78469"/>
                  </a:cubicBezTo>
                  <a:cubicBezTo>
                    <a:pt x="0" y="41932"/>
                    <a:pt x="39751" y="12381"/>
                    <a:pt x="88900" y="12381"/>
                  </a:cubicBezTo>
                  <a:close/>
                </a:path>
              </a:pathLst>
            </a:custGeom>
            <a:solidFill>
              <a:srgbClr val="008000">
                <a:alpha val="14510"/>
              </a:srgbClr>
            </a:solidFill>
          </p:spPr>
        </p:sp>
      </p:grpSp>
      <p:sp>
        <p:nvSpPr>
          <p:cNvPr id="13" name="Freeform 13" descr="eu2 (1).png"/>
          <p:cNvSpPr/>
          <p:nvPr/>
        </p:nvSpPr>
        <p:spPr>
          <a:xfrm>
            <a:off x="276407" y="9975748"/>
            <a:ext cx="2428988" cy="693997"/>
          </a:xfrm>
          <a:custGeom>
            <a:avLst/>
            <a:gdLst/>
            <a:ahLst/>
            <a:cxnLst/>
            <a:rect l="l" t="t" r="r" b="b"/>
            <a:pathLst>
              <a:path w="2428988" h="693997">
                <a:moveTo>
                  <a:pt x="0" y="0"/>
                </a:moveTo>
                <a:lnTo>
                  <a:pt x="2428988" y="0"/>
                </a:lnTo>
                <a:lnTo>
                  <a:pt x="2428988" y="693997"/>
                </a:lnTo>
                <a:lnTo>
                  <a:pt x="0" y="693997"/>
                </a:lnTo>
                <a:lnTo>
                  <a:pt x="0" y="0"/>
                </a:lnTo>
                <a:close/>
              </a:path>
            </a:pathLst>
          </a:custGeom>
          <a:blipFill>
            <a:blip r:embed="rId3"/>
            <a:stretch>
              <a:fillRect/>
            </a:stretch>
          </a:blipFill>
        </p:spPr>
      </p:sp>
      <p:sp>
        <p:nvSpPr>
          <p:cNvPr id="14" name="TextBox 14"/>
          <p:cNvSpPr txBox="1"/>
          <p:nvPr/>
        </p:nvSpPr>
        <p:spPr>
          <a:xfrm>
            <a:off x="2275538" y="134782"/>
            <a:ext cx="3174247" cy="185851"/>
          </a:xfrm>
          <a:prstGeom prst="rect">
            <a:avLst/>
          </a:prstGeom>
        </p:spPr>
        <p:txBody>
          <a:bodyPr lIns="0" tIns="0" rIns="0" bIns="0" rtlCol="0" anchor="t">
            <a:spAutoFit/>
          </a:bodyPr>
          <a:lstStyle/>
          <a:p>
            <a:pPr algn="ctr">
              <a:lnSpc>
                <a:spcPts val="1441"/>
              </a:lnSpc>
            </a:pPr>
            <a:r>
              <a:rPr lang="en-US" sz="1201" spc="11">
                <a:solidFill>
                  <a:srgbClr val="F6972E"/>
                </a:solidFill>
                <a:latin typeface="TT Rounds Condensed"/>
                <a:ea typeface="TT Rounds Condensed"/>
                <a:cs typeface="TT Rounds Condensed"/>
                <a:sym typeface="TT Rounds Condensed"/>
              </a:rPr>
              <a:t> ΕΝΗΜΕΡΩΤΙΚΌ ΔΕΛΤΊΟ | ΙΟΎΝΙΟΣ 2022 </a:t>
            </a:r>
          </a:p>
        </p:txBody>
      </p:sp>
      <p:grpSp>
        <p:nvGrpSpPr>
          <p:cNvPr id="15" name="Group 15"/>
          <p:cNvGrpSpPr/>
          <p:nvPr/>
        </p:nvGrpSpPr>
        <p:grpSpPr>
          <a:xfrm rot="-3219299">
            <a:off x="4797536" y="7386175"/>
            <a:ext cx="3594713" cy="2665920"/>
            <a:chOff x="0" y="0"/>
            <a:chExt cx="4786461" cy="3549748"/>
          </a:xfrm>
        </p:grpSpPr>
        <p:sp>
          <p:nvSpPr>
            <p:cNvPr id="16" name="Freeform 16"/>
            <p:cNvSpPr/>
            <p:nvPr/>
          </p:nvSpPr>
          <p:spPr>
            <a:xfrm>
              <a:off x="-40132" y="-22225"/>
              <a:ext cx="4821047" cy="3567430"/>
            </a:xfrm>
            <a:custGeom>
              <a:avLst/>
              <a:gdLst/>
              <a:ahLst/>
              <a:cxnLst/>
              <a:rect l="l" t="t" r="r" b="b"/>
              <a:pathLst>
                <a:path w="4821047"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1047" y="1674495"/>
                    <a:pt x="4813681" y="1698752"/>
                    <a:pt x="4798060" y="1717421"/>
                  </a:cubicBezTo>
                  <a:cubicBezTo>
                    <a:pt x="4782439" y="1736090"/>
                    <a:pt x="4759706" y="1747393"/>
                    <a:pt x="4735322" y="1748917"/>
                  </a:cubicBezTo>
                  <a:lnTo>
                    <a:pt x="2438654" y="1885823"/>
                  </a:lnTo>
                  <a:lnTo>
                    <a:pt x="2433320" y="1797050"/>
                  </a:lnTo>
                  <a:lnTo>
                    <a:pt x="2521585" y="1807591"/>
                  </a:lnTo>
                  <a:lnTo>
                    <a:pt x="2319909" y="3487039"/>
                  </a:lnTo>
                  <a:lnTo>
                    <a:pt x="2231644" y="3476498"/>
                  </a:lnTo>
                  <a:lnTo>
                    <a:pt x="2311146" y="3436747"/>
                  </a:lnTo>
                  <a:moveTo>
                    <a:pt x="2152142" y="3516249"/>
                  </a:moveTo>
                  <a:cubicBezTo>
                    <a:pt x="2144395" y="3500628"/>
                    <a:pt x="2141347" y="3483229"/>
                    <a:pt x="2143379" y="3465830"/>
                  </a:cubicBezTo>
                  <a:lnTo>
                    <a:pt x="2345055" y="1786382"/>
                  </a:lnTo>
                  <a:cubicBezTo>
                    <a:pt x="2350135" y="1743710"/>
                    <a:pt x="2385060" y="1710817"/>
                    <a:pt x="2427986" y="1708277"/>
                  </a:cubicBezTo>
                  <a:lnTo>
                    <a:pt x="4724654" y="1571244"/>
                  </a:lnTo>
                  <a:lnTo>
                    <a:pt x="4729988" y="1660017"/>
                  </a:lnTo>
                  <a:lnTo>
                    <a:pt x="4641596" y="1669923"/>
                  </a:lnTo>
                  <a:cubicBezTo>
                    <a:pt x="4549648" y="844677"/>
                    <a:pt x="3577082" y="178562"/>
                    <a:pt x="2377186" y="200533"/>
                  </a:cubicBezTo>
                  <a:cubicBezTo>
                    <a:pt x="1177163" y="222504"/>
                    <a:pt x="254254" y="922909"/>
                    <a:pt x="218948" y="1748155"/>
                  </a:cubicBezTo>
                  <a:cubicBezTo>
                    <a:pt x="183769" y="2570861"/>
                    <a:pt x="1041527" y="3311017"/>
                    <a:pt x="2237359" y="3387979"/>
                  </a:cubicBezTo>
                  <a:lnTo>
                    <a:pt x="2231644" y="3476752"/>
                  </a:lnTo>
                  <a:lnTo>
                    <a:pt x="2152142" y="3516503"/>
                  </a:lnTo>
                  <a:close/>
                </a:path>
              </a:pathLst>
            </a:custGeom>
            <a:solidFill>
              <a:srgbClr val="2C5D98">
                <a:alpha val="14510"/>
              </a:srgbClr>
            </a:solidFill>
          </p:spPr>
        </p:sp>
        <p:sp>
          <p:nvSpPr>
            <p:cNvPr id="17" name="Freeform 17"/>
            <p:cNvSpPr/>
            <p:nvPr/>
          </p:nvSpPr>
          <p:spPr>
            <a:xfrm>
              <a:off x="-40132" y="-22225"/>
              <a:ext cx="4823841" cy="3567430"/>
            </a:xfrm>
            <a:custGeom>
              <a:avLst/>
              <a:gdLst/>
              <a:ahLst/>
              <a:cxnLst/>
              <a:rect l="l" t="t" r="r" b="b"/>
              <a:pathLst>
                <a:path w="4823841"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3841" y="1699006"/>
                    <a:pt x="4788662" y="1742948"/>
                    <a:pt x="4739894" y="1748409"/>
                  </a:cubicBezTo>
                  <a:cubicBezTo>
                    <a:pt x="4691126" y="1753870"/>
                    <a:pt x="4647184" y="1718691"/>
                    <a:pt x="4641723" y="1669923"/>
                  </a:cubicBezTo>
                  <a:cubicBezTo>
                    <a:pt x="4549775" y="844677"/>
                    <a:pt x="3577209" y="178562"/>
                    <a:pt x="2377313" y="200533"/>
                  </a:cubicBezTo>
                  <a:cubicBezTo>
                    <a:pt x="1177163" y="222504"/>
                    <a:pt x="254254" y="922909"/>
                    <a:pt x="218948" y="1748155"/>
                  </a:cubicBezTo>
                  <a:cubicBezTo>
                    <a:pt x="183769" y="2570861"/>
                    <a:pt x="1041527" y="3311017"/>
                    <a:pt x="2237359" y="3387979"/>
                  </a:cubicBezTo>
                  <a:lnTo>
                    <a:pt x="2231644" y="3476752"/>
                  </a:lnTo>
                  <a:lnTo>
                    <a:pt x="2152142" y="3516503"/>
                  </a:lnTo>
                  <a:cubicBezTo>
                    <a:pt x="2130171" y="3472561"/>
                    <a:pt x="2147951" y="3419221"/>
                    <a:pt x="2191893" y="3397250"/>
                  </a:cubicBezTo>
                  <a:cubicBezTo>
                    <a:pt x="2235835" y="3375279"/>
                    <a:pt x="2289175" y="3393059"/>
                    <a:pt x="2311146" y="3437001"/>
                  </a:cubicBezTo>
                  <a:close/>
                </a:path>
              </a:pathLst>
            </a:custGeom>
            <a:solidFill>
              <a:srgbClr val="2C5D98">
                <a:alpha val="14510"/>
              </a:srgbClr>
            </a:solidFill>
          </p:spPr>
        </p:sp>
      </p:grpSp>
      <p:grpSp>
        <p:nvGrpSpPr>
          <p:cNvPr id="18" name="Group 18"/>
          <p:cNvGrpSpPr/>
          <p:nvPr/>
        </p:nvGrpSpPr>
        <p:grpSpPr>
          <a:xfrm>
            <a:off x="-1782" y="2144441"/>
            <a:ext cx="7574162" cy="55319"/>
            <a:chOff x="0" y="0"/>
            <a:chExt cx="10085211" cy="73659"/>
          </a:xfrm>
        </p:grpSpPr>
        <p:sp>
          <p:nvSpPr>
            <p:cNvPr id="19" name="Freeform 19"/>
            <p:cNvSpPr/>
            <p:nvPr/>
          </p:nvSpPr>
          <p:spPr>
            <a:xfrm>
              <a:off x="6350" y="6350"/>
              <a:ext cx="10072497" cy="60960"/>
            </a:xfrm>
            <a:custGeom>
              <a:avLst/>
              <a:gdLst/>
              <a:ahLst/>
              <a:cxnLst/>
              <a:rect l="l" t="t" r="r" b="b"/>
              <a:pathLst>
                <a:path w="10072497" h="60960">
                  <a:moveTo>
                    <a:pt x="0" y="0"/>
                  </a:moveTo>
                  <a:lnTo>
                    <a:pt x="10072497" y="0"/>
                  </a:lnTo>
                  <a:lnTo>
                    <a:pt x="10072497" y="60960"/>
                  </a:lnTo>
                  <a:lnTo>
                    <a:pt x="0" y="60960"/>
                  </a:lnTo>
                  <a:close/>
                </a:path>
              </a:pathLst>
            </a:custGeom>
            <a:solidFill>
              <a:srgbClr val="2C5D98"/>
            </a:solidFill>
          </p:spPr>
        </p:sp>
        <p:sp>
          <p:nvSpPr>
            <p:cNvPr id="20" name="Freeform 20"/>
            <p:cNvSpPr/>
            <p:nvPr/>
          </p:nvSpPr>
          <p:spPr>
            <a:xfrm>
              <a:off x="0" y="0"/>
              <a:ext cx="10085197" cy="73660"/>
            </a:xfrm>
            <a:custGeom>
              <a:avLst/>
              <a:gdLst/>
              <a:ahLst/>
              <a:cxnLst/>
              <a:rect l="l" t="t" r="r" b="b"/>
              <a:pathLst>
                <a:path w="10085197" h="73660">
                  <a:moveTo>
                    <a:pt x="6350" y="0"/>
                  </a:moveTo>
                  <a:lnTo>
                    <a:pt x="10078847" y="0"/>
                  </a:lnTo>
                  <a:cubicBezTo>
                    <a:pt x="10082403" y="0"/>
                    <a:pt x="10085197" y="2794"/>
                    <a:pt x="10085197" y="6350"/>
                  </a:cubicBezTo>
                  <a:lnTo>
                    <a:pt x="10085197" y="67310"/>
                  </a:lnTo>
                  <a:cubicBezTo>
                    <a:pt x="10085197" y="70866"/>
                    <a:pt x="10082403" y="73660"/>
                    <a:pt x="10078847" y="73660"/>
                  </a:cubicBezTo>
                  <a:lnTo>
                    <a:pt x="6350" y="73660"/>
                  </a:lnTo>
                  <a:cubicBezTo>
                    <a:pt x="2794" y="73660"/>
                    <a:pt x="0" y="70866"/>
                    <a:pt x="0" y="67310"/>
                  </a:cubicBezTo>
                  <a:lnTo>
                    <a:pt x="0" y="6350"/>
                  </a:lnTo>
                  <a:cubicBezTo>
                    <a:pt x="0" y="2794"/>
                    <a:pt x="2794" y="0"/>
                    <a:pt x="6350" y="0"/>
                  </a:cubicBezTo>
                  <a:moveTo>
                    <a:pt x="6350" y="12700"/>
                  </a:moveTo>
                  <a:lnTo>
                    <a:pt x="6350" y="6350"/>
                  </a:lnTo>
                  <a:lnTo>
                    <a:pt x="12700" y="6350"/>
                  </a:lnTo>
                  <a:lnTo>
                    <a:pt x="12700" y="67310"/>
                  </a:lnTo>
                  <a:lnTo>
                    <a:pt x="6350" y="67310"/>
                  </a:lnTo>
                  <a:lnTo>
                    <a:pt x="6350" y="60960"/>
                  </a:lnTo>
                  <a:lnTo>
                    <a:pt x="10078847" y="60960"/>
                  </a:lnTo>
                  <a:lnTo>
                    <a:pt x="10078847" y="67310"/>
                  </a:lnTo>
                  <a:lnTo>
                    <a:pt x="10072497" y="67310"/>
                  </a:lnTo>
                  <a:lnTo>
                    <a:pt x="10072497" y="6350"/>
                  </a:lnTo>
                  <a:lnTo>
                    <a:pt x="10078847" y="6350"/>
                  </a:lnTo>
                  <a:lnTo>
                    <a:pt x="10078847" y="12700"/>
                  </a:lnTo>
                  <a:lnTo>
                    <a:pt x="6350" y="12700"/>
                  </a:lnTo>
                  <a:close/>
                </a:path>
              </a:pathLst>
            </a:custGeom>
            <a:solidFill>
              <a:srgbClr val="4A7EBB"/>
            </a:solidFill>
          </p:spPr>
        </p:sp>
      </p:grpSp>
      <p:sp>
        <p:nvSpPr>
          <p:cNvPr id="21" name="Freeform 21"/>
          <p:cNvSpPr/>
          <p:nvPr/>
        </p:nvSpPr>
        <p:spPr>
          <a:xfrm>
            <a:off x="6375902" y="9469558"/>
            <a:ext cx="619964" cy="467358"/>
          </a:xfrm>
          <a:custGeom>
            <a:avLst/>
            <a:gdLst/>
            <a:ahLst/>
            <a:cxnLst/>
            <a:rect l="l" t="t" r="r" b="b"/>
            <a:pathLst>
              <a:path w="619964" h="467358">
                <a:moveTo>
                  <a:pt x="0" y="0"/>
                </a:moveTo>
                <a:lnTo>
                  <a:pt x="619964" y="0"/>
                </a:lnTo>
                <a:lnTo>
                  <a:pt x="619964" y="467357"/>
                </a:lnTo>
                <a:lnTo>
                  <a:pt x="0" y="467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grpSp>
        <p:nvGrpSpPr>
          <p:cNvPr id="22" name="Group 22"/>
          <p:cNvGrpSpPr/>
          <p:nvPr/>
        </p:nvGrpSpPr>
        <p:grpSpPr>
          <a:xfrm rot="9925788">
            <a:off x="5497795" y="3944570"/>
            <a:ext cx="7247793" cy="2402936"/>
            <a:chOff x="0" y="0"/>
            <a:chExt cx="9650641" cy="3199577"/>
          </a:xfrm>
        </p:grpSpPr>
        <p:sp>
          <p:nvSpPr>
            <p:cNvPr id="23" name="Freeform 23"/>
            <p:cNvSpPr/>
            <p:nvPr/>
          </p:nvSpPr>
          <p:spPr>
            <a:xfrm>
              <a:off x="3900297" y="0"/>
              <a:ext cx="5883783" cy="3279267"/>
            </a:xfrm>
            <a:custGeom>
              <a:avLst/>
              <a:gdLst/>
              <a:ahLst/>
              <a:cxnLst/>
              <a:rect l="l" t="t" r="r" b="b"/>
              <a:pathLst>
                <a:path w="5883783" h="3279267">
                  <a:moveTo>
                    <a:pt x="925068" y="0"/>
                  </a:moveTo>
                  <a:cubicBezTo>
                    <a:pt x="2731643" y="0"/>
                    <a:pt x="4396232" y="328422"/>
                    <a:pt x="5218557" y="859028"/>
                  </a:cubicBezTo>
                  <a:lnTo>
                    <a:pt x="5182997" y="914146"/>
                  </a:lnTo>
                  <a:lnTo>
                    <a:pt x="5218557" y="859028"/>
                  </a:lnTo>
                  <a:cubicBezTo>
                    <a:pt x="5718302" y="1181481"/>
                    <a:pt x="5883783" y="1570228"/>
                    <a:pt x="5640070" y="1947926"/>
                  </a:cubicBezTo>
                  <a:cubicBezTo>
                    <a:pt x="5489702" y="2181098"/>
                    <a:pt x="5189093" y="2395855"/>
                    <a:pt x="4756658" y="2581402"/>
                  </a:cubicBezTo>
                  <a:cubicBezTo>
                    <a:pt x="3660648" y="3051683"/>
                    <a:pt x="1844294" y="3279267"/>
                    <a:pt x="64770" y="3174365"/>
                  </a:cubicBezTo>
                  <a:cubicBezTo>
                    <a:pt x="42164" y="3172968"/>
                    <a:pt x="21844" y="3160141"/>
                    <a:pt x="10922" y="3140202"/>
                  </a:cubicBezTo>
                  <a:cubicBezTo>
                    <a:pt x="0" y="3120263"/>
                    <a:pt x="381" y="3096133"/>
                    <a:pt x="11557" y="3076448"/>
                  </a:cubicBezTo>
                  <a:lnTo>
                    <a:pt x="867918" y="1567307"/>
                  </a:lnTo>
                  <a:lnTo>
                    <a:pt x="924941" y="1599692"/>
                  </a:lnTo>
                  <a:lnTo>
                    <a:pt x="859282" y="1599692"/>
                  </a:lnTo>
                  <a:lnTo>
                    <a:pt x="859282" y="65659"/>
                  </a:lnTo>
                  <a:cubicBezTo>
                    <a:pt x="859282" y="48260"/>
                    <a:pt x="866140" y="31623"/>
                    <a:pt x="878459" y="19304"/>
                  </a:cubicBezTo>
                  <a:cubicBezTo>
                    <a:pt x="890778" y="6985"/>
                    <a:pt x="907669" y="0"/>
                    <a:pt x="925068" y="0"/>
                  </a:cubicBezTo>
                  <a:moveTo>
                    <a:pt x="925068" y="131191"/>
                  </a:moveTo>
                  <a:lnTo>
                    <a:pt x="925068" y="65659"/>
                  </a:lnTo>
                  <a:lnTo>
                    <a:pt x="990727" y="65659"/>
                  </a:lnTo>
                  <a:lnTo>
                    <a:pt x="990727" y="1599819"/>
                  </a:lnTo>
                  <a:cubicBezTo>
                    <a:pt x="990727" y="1611122"/>
                    <a:pt x="987806" y="1622298"/>
                    <a:pt x="982218" y="1632204"/>
                  </a:cubicBezTo>
                  <a:lnTo>
                    <a:pt x="125730" y="3141345"/>
                  </a:lnTo>
                  <a:lnTo>
                    <a:pt x="68707" y="3108960"/>
                  </a:lnTo>
                  <a:lnTo>
                    <a:pt x="72517" y="3043428"/>
                  </a:lnTo>
                  <a:cubicBezTo>
                    <a:pt x="1841119" y="3147695"/>
                    <a:pt x="3634740" y="2920111"/>
                    <a:pt x="4704969" y="2460879"/>
                  </a:cubicBezTo>
                  <a:lnTo>
                    <a:pt x="4730877" y="2521204"/>
                  </a:lnTo>
                  <a:lnTo>
                    <a:pt x="4704969" y="2460879"/>
                  </a:lnTo>
                  <a:cubicBezTo>
                    <a:pt x="5128641" y="2279142"/>
                    <a:pt x="5400548" y="2077339"/>
                    <a:pt x="5529834" y="1876806"/>
                  </a:cubicBezTo>
                  <a:cubicBezTo>
                    <a:pt x="5714365" y="1590802"/>
                    <a:pt x="5622544" y="1275842"/>
                    <a:pt x="5147438" y="969264"/>
                  </a:cubicBezTo>
                  <a:cubicBezTo>
                    <a:pt x="4357878" y="459867"/>
                    <a:pt x="2725293" y="131191"/>
                    <a:pt x="925068" y="131191"/>
                  </a:cubicBezTo>
                  <a:close/>
                </a:path>
              </a:pathLst>
            </a:custGeom>
            <a:solidFill>
              <a:srgbClr val="DA2020">
                <a:alpha val="14510"/>
              </a:srgbClr>
            </a:solidFill>
          </p:spPr>
        </p:sp>
        <p:sp>
          <p:nvSpPr>
            <p:cNvPr id="24" name="Freeform 24"/>
            <p:cNvSpPr/>
            <p:nvPr/>
          </p:nvSpPr>
          <p:spPr>
            <a:xfrm>
              <a:off x="3965067" y="0"/>
              <a:ext cx="5819013" cy="3279267"/>
            </a:xfrm>
            <a:custGeom>
              <a:avLst/>
              <a:gdLst/>
              <a:ahLst/>
              <a:cxnLst/>
              <a:rect l="l" t="t" r="r" b="b"/>
              <a:pathLst>
                <a:path w="5819013" h="3279267">
                  <a:moveTo>
                    <a:pt x="860298" y="0"/>
                  </a:moveTo>
                  <a:cubicBezTo>
                    <a:pt x="2666873" y="0"/>
                    <a:pt x="4331462" y="328422"/>
                    <a:pt x="5153787" y="859028"/>
                  </a:cubicBezTo>
                  <a:lnTo>
                    <a:pt x="5118227" y="914146"/>
                  </a:lnTo>
                  <a:lnTo>
                    <a:pt x="5153787" y="859028"/>
                  </a:lnTo>
                  <a:cubicBezTo>
                    <a:pt x="5653532" y="1181481"/>
                    <a:pt x="5819013" y="1570228"/>
                    <a:pt x="5575300" y="1947926"/>
                  </a:cubicBezTo>
                  <a:cubicBezTo>
                    <a:pt x="5424932" y="2181098"/>
                    <a:pt x="5124323" y="2395855"/>
                    <a:pt x="4691888" y="2581402"/>
                  </a:cubicBezTo>
                  <a:cubicBezTo>
                    <a:pt x="3595878" y="3051683"/>
                    <a:pt x="1779524" y="3279267"/>
                    <a:pt x="0" y="3174365"/>
                  </a:cubicBezTo>
                  <a:lnTo>
                    <a:pt x="7747" y="3043301"/>
                  </a:lnTo>
                  <a:cubicBezTo>
                    <a:pt x="1776349" y="3147568"/>
                    <a:pt x="3569970" y="2919984"/>
                    <a:pt x="4640199" y="2460752"/>
                  </a:cubicBezTo>
                  <a:lnTo>
                    <a:pt x="4666108" y="2521077"/>
                  </a:lnTo>
                  <a:lnTo>
                    <a:pt x="4640199" y="2460752"/>
                  </a:lnTo>
                  <a:cubicBezTo>
                    <a:pt x="5063871" y="2279015"/>
                    <a:pt x="5335778" y="2077212"/>
                    <a:pt x="5465064" y="1876679"/>
                  </a:cubicBezTo>
                  <a:cubicBezTo>
                    <a:pt x="5649595" y="1590675"/>
                    <a:pt x="5557774" y="1275715"/>
                    <a:pt x="5082668" y="969137"/>
                  </a:cubicBezTo>
                  <a:cubicBezTo>
                    <a:pt x="4293108" y="459867"/>
                    <a:pt x="2660523" y="131191"/>
                    <a:pt x="860298" y="131191"/>
                  </a:cubicBezTo>
                  <a:close/>
                </a:path>
              </a:pathLst>
            </a:custGeom>
            <a:solidFill>
              <a:srgbClr val="DA2020">
                <a:alpha val="14510"/>
              </a:srgbClr>
            </a:solidFill>
          </p:spPr>
        </p:sp>
      </p:grpSp>
      <p:sp>
        <p:nvSpPr>
          <p:cNvPr id="25" name="Freeform 25"/>
          <p:cNvSpPr/>
          <p:nvPr/>
        </p:nvSpPr>
        <p:spPr>
          <a:xfrm>
            <a:off x="424244" y="7561975"/>
            <a:ext cx="619964" cy="467358"/>
          </a:xfrm>
          <a:custGeom>
            <a:avLst/>
            <a:gdLst/>
            <a:ahLst/>
            <a:cxnLst/>
            <a:rect l="l" t="t" r="r" b="b"/>
            <a:pathLst>
              <a:path w="619964" h="467358">
                <a:moveTo>
                  <a:pt x="0" y="0"/>
                </a:moveTo>
                <a:lnTo>
                  <a:pt x="619965" y="0"/>
                </a:lnTo>
                <a:lnTo>
                  <a:pt x="619965" y="467358"/>
                </a:lnTo>
                <a:lnTo>
                  <a:pt x="0" y="467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26" name="Group 26"/>
          <p:cNvGrpSpPr/>
          <p:nvPr/>
        </p:nvGrpSpPr>
        <p:grpSpPr>
          <a:xfrm rot="-10800000">
            <a:off x="337" y="84252"/>
            <a:ext cx="7574162" cy="314751"/>
            <a:chOff x="0" y="0"/>
            <a:chExt cx="10085211" cy="419100"/>
          </a:xfrm>
        </p:grpSpPr>
        <p:sp>
          <p:nvSpPr>
            <p:cNvPr id="27" name="Freeform 27"/>
            <p:cNvSpPr/>
            <p:nvPr/>
          </p:nvSpPr>
          <p:spPr>
            <a:xfrm>
              <a:off x="6350" y="6350"/>
              <a:ext cx="10072497" cy="406400"/>
            </a:xfrm>
            <a:custGeom>
              <a:avLst/>
              <a:gdLst/>
              <a:ahLst/>
              <a:cxnLst/>
              <a:rect l="l" t="t" r="r" b="b"/>
              <a:pathLst>
                <a:path w="10072497" h="406400">
                  <a:moveTo>
                    <a:pt x="10072497" y="0"/>
                  </a:moveTo>
                  <a:lnTo>
                    <a:pt x="0" y="0"/>
                  </a:lnTo>
                  <a:lnTo>
                    <a:pt x="0" y="406400"/>
                  </a:lnTo>
                  <a:lnTo>
                    <a:pt x="10072497" y="406400"/>
                  </a:lnTo>
                  <a:close/>
                </a:path>
              </a:pathLst>
            </a:custGeom>
            <a:solidFill>
              <a:srgbClr val="2C5D98"/>
            </a:solidFill>
          </p:spPr>
        </p:sp>
        <p:sp>
          <p:nvSpPr>
            <p:cNvPr id="28" name="Freeform 28"/>
            <p:cNvSpPr/>
            <p:nvPr/>
          </p:nvSpPr>
          <p:spPr>
            <a:xfrm>
              <a:off x="0" y="0"/>
              <a:ext cx="10085197" cy="419100"/>
            </a:xfrm>
            <a:custGeom>
              <a:avLst/>
              <a:gdLst/>
              <a:ahLst/>
              <a:cxnLst/>
              <a:rect l="l" t="t" r="r" b="b"/>
              <a:pathLst>
                <a:path w="10085197" h="419100">
                  <a:moveTo>
                    <a:pt x="10078847" y="12700"/>
                  </a:moveTo>
                  <a:lnTo>
                    <a:pt x="6350" y="12700"/>
                  </a:lnTo>
                  <a:lnTo>
                    <a:pt x="6350" y="6350"/>
                  </a:lnTo>
                  <a:lnTo>
                    <a:pt x="12700" y="6350"/>
                  </a:lnTo>
                  <a:lnTo>
                    <a:pt x="12700" y="412750"/>
                  </a:lnTo>
                  <a:lnTo>
                    <a:pt x="6350" y="412750"/>
                  </a:lnTo>
                  <a:lnTo>
                    <a:pt x="6350" y="406400"/>
                  </a:lnTo>
                  <a:lnTo>
                    <a:pt x="10078847" y="406400"/>
                  </a:lnTo>
                  <a:lnTo>
                    <a:pt x="10078847" y="412750"/>
                  </a:lnTo>
                  <a:lnTo>
                    <a:pt x="10072497" y="412750"/>
                  </a:lnTo>
                  <a:lnTo>
                    <a:pt x="10072497" y="6350"/>
                  </a:lnTo>
                  <a:lnTo>
                    <a:pt x="10078847" y="6350"/>
                  </a:lnTo>
                  <a:lnTo>
                    <a:pt x="10078847" y="12700"/>
                  </a:lnTo>
                  <a:moveTo>
                    <a:pt x="10078847" y="0"/>
                  </a:moveTo>
                  <a:cubicBezTo>
                    <a:pt x="10082403" y="0"/>
                    <a:pt x="10085197" y="2794"/>
                    <a:pt x="10085197" y="6350"/>
                  </a:cubicBezTo>
                  <a:lnTo>
                    <a:pt x="10085197" y="412750"/>
                  </a:lnTo>
                  <a:cubicBezTo>
                    <a:pt x="10085197" y="416306"/>
                    <a:pt x="10082403" y="419100"/>
                    <a:pt x="10078847" y="419100"/>
                  </a:cubicBezTo>
                  <a:lnTo>
                    <a:pt x="6350" y="419100"/>
                  </a:lnTo>
                  <a:cubicBezTo>
                    <a:pt x="2794" y="419100"/>
                    <a:pt x="0" y="416306"/>
                    <a:pt x="0" y="412750"/>
                  </a:cubicBezTo>
                  <a:lnTo>
                    <a:pt x="0" y="6350"/>
                  </a:lnTo>
                  <a:cubicBezTo>
                    <a:pt x="0" y="2794"/>
                    <a:pt x="2794" y="0"/>
                    <a:pt x="6350" y="0"/>
                  </a:cubicBezTo>
                  <a:lnTo>
                    <a:pt x="10078847" y="0"/>
                  </a:lnTo>
                  <a:close/>
                </a:path>
              </a:pathLst>
            </a:custGeom>
            <a:solidFill>
              <a:srgbClr val="4A7EBB"/>
            </a:solidFill>
          </p:spPr>
        </p:sp>
      </p:grpSp>
      <p:sp>
        <p:nvSpPr>
          <p:cNvPr id="29" name="Freeform 29" descr="Logo.png"/>
          <p:cNvSpPr/>
          <p:nvPr/>
        </p:nvSpPr>
        <p:spPr>
          <a:xfrm>
            <a:off x="1344653" y="623144"/>
            <a:ext cx="5112321" cy="1441556"/>
          </a:xfrm>
          <a:custGeom>
            <a:avLst/>
            <a:gdLst/>
            <a:ahLst/>
            <a:cxnLst/>
            <a:rect l="l" t="t" r="r" b="b"/>
            <a:pathLst>
              <a:path w="5112321" h="1441556">
                <a:moveTo>
                  <a:pt x="0" y="0"/>
                </a:moveTo>
                <a:lnTo>
                  <a:pt x="5112321" y="0"/>
                </a:lnTo>
                <a:lnTo>
                  <a:pt x="5112321" y="1441555"/>
                </a:lnTo>
                <a:lnTo>
                  <a:pt x="0" y="1441555"/>
                </a:lnTo>
                <a:lnTo>
                  <a:pt x="0" y="0"/>
                </a:lnTo>
                <a:close/>
              </a:path>
            </a:pathLst>
          </a:custGeom>
          <a:blipFill>
            <a:blip r:embed="rId2"/>
            <a:stretch>
              <a:fillRect/>
            </a:stretch>
          </a:blipFill>
        </p:spPr>
      </p:sp>
      <p:grpSp>
        <p:nvGrpSpPr>
          <p:cNvPr id="30" name="Group 30"/>
          <p:cNvGrpSpPr/>
          <p:nvPr/>
        </p:nvGrpSpPr>
        <p:grpSpPr>
          <a:xfrm rot="-3219299">
            <a:off x="4797536" y="7386175"/>
            <a:ext cx="3594713" cy="2665920"/>
            <a:chOff x="0" y="0"/>
            <a:chExt cx="4786461" cy="3549748"/>
          </a:xfrm>
        </p:grpSpPr>
        <p:sp>
          <p:nvSpPr>
            <p:cNvPr id="31" name="Freeform 31"/>
            <p:cNvSpPr/>
            <p:nvPr/>
          </p:nvSpPr>
          <p:spPr>
            <a:xfrm>
              <a:off x="-40132" y="-22225"/>
              <a:ext cx="4821047" cy="3567430"/>
            </a:xfrm>
            <a:custGeom>
              <a:avLst/>
              <a:gdLst/>
              <a:ahLst/>
              <a:cxnLst/>
              <a:rect l="l" t="t" r="r" b="b"/>
              <a:pathLst>
                <a:path w="4821047"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1047" y="1674495"/>
                    <a:pt x="4813681" y="1698752"/>
                    <a:pt x="4798060" y="1717421"/>
                  </a:cubicBezTo>
                  <a:cubicBezTo>
                    <a:pt x="4782439" y="1736090"/>
                    <a:pt x="4759706" y="1747393"/>
                    <a:pt x="4735322" y="1748917"/>
                  </a:cubicBezTo>
                  <a:lnTo>
                    <a:pt x="2438654" y="1885823"/>
                  </a:lnTo>
                  <a:lnTo>
                    <a:pt x="2433320" y="1797050"/>
                  </a:lnTo>
                  <a:lnTo>
                    <a:pt x="2521585" y="1807591"/>
                  </a:lnTo>
                  <a:lnTo>
                    <a:pt x="2319909" y="3487039"/>
                  </a:lnTo>
                  <a:lnTo>
                    <a:pt x="2231644" y="3476498"/>
                  </a:lnTo>
                  <a:lnTo>
                    <a:pt x="2311146" y="3436747"/>
                  </a:lnTo>
                  <a:moveTo>
                    <a:pt x="2152142" y="3516249"/>
                  </a:moveTo>
                  <a:cubicBezTo>
                    <a:pt x="2144395" y="3500628"/>
                    <a:pt x="2141347" y="3483229"/>
                    <a:pt x="2143379" y="3465830"/>
                  </a:cubicBezTo>
                  <a:lnTo>
                    <a:pt x="2345055" y="1786382"/>
                  </a:lnTo>
                  <a:cubicBezTo>
                    <a:pt x="2350135" y="1743710"/>
                    <a:pt x="2385060" y="1710817"/>
                    <a:pt x="2427986" y="1708277"/>
                  </a:cubicBezTo>
                  <a:lnTo>
                    <a:pt x="4724654" y="1571244"/>
                  </a:lnTo>
                  <a:lnTo>
                    <a:pt x="4729988" y="1660017"/>
                  </a:lnTo>
                  <a:lnTo>
                    <a:pt x="4641596" y="1669923"/>
                  </a:lnTo>
                  <a:cubicBezTo>
                    <a:pt x="4549648" y="844677"/>
                    <a:pt x="3577082" y="178562"/>
                    <a:pt x="2377186" y="200533"/>
                  </a:cubicBezTo>
                  <a:cubicBezTo>
                    <a:pt x="1177163" y="222504"/>
                    <a:pt x="254254" y="922909"/>
                    <a:pt x="218948" y="1748155"/>
                  </a:cubicBezTo>
                  <a:cubicBezTo>
                    <a:pt x="183769" y="2570861"/>
                    <a:pt x="1041527" y="3311017"/>
                    <a:pt x="2237359" y="3387979"/>
                  </a:cubicBezTo>
                  <a:lnTo>
                    <a:pt x="2231644" y="3476752"/>
                  </a:lnTo>
                  <a:lnTo>
                    <a:pt x="2152142" y="3516503"/>
                  </a:lnTo>
                  <a:close/>
                </a:path>
              </a:pathLst>
            </a:custGeom>
            <a:solidFill>
              <a:srgbClr val="2C5D98">
                <a:alpha val="0"/>
              </a:srgbClr>
            </a:solidFill>
          </p:spPr>
        </p:sp>
        <p:sp>
          <p:nvSpPr>
            <p:cNvPr id="32" name="Freeform 32"/>
            <p:cNvSpPr/>
            <p:nvPr/>
          </p:nvSpPr>
          <p:spPr>
            <a:xfrm>
              <a:off x="-40132" y="-22225"/>
              <a:ext cx="4823841" cy="3567430"/>
            </a:xfrm>
            <a:custGeom>
              <a:avLst/>
              <a:gdLst/>
              <a:ahLst/>
              <a:cxnLst/>
              <a:rect l="l" t="t" r="r" b="b"/>
              <a:pathLst>
                <a:path w="4823841" h="3567430">
                  <a:moveTo>
                    <a:pt x="2311146" y="3436874"/>
                  </a:moveTo>
                  <a:cubicBezTo>
                    <a:pt x="2325370" y="3465322"/>
                    <a:pt x="2323338" y="3499231"/>
                    <a:pt x="2305685" y="3525774"/>
                  </a:cubicBezTo>
                  <a:cubicBezTo>
                    <a:pt x="2288032" y="3552317"/>
                    <a:pt x="2257679" y="3567430"/>
                    <a:pt x="2225929" y="3565398"/>
                  </a:cubicBezTo>
                  <a:cubicBezTo>
                    <a:pt x="986663" y="3485642"/>
                    <a:pt x="0" y="2705481"/>
                    <a:pt x="41402" y="1740535"/>
                  </a:cubicBezTo>
                  <a:lnTo>
                    <a:pt x="130175" y="1744345"/>
                  </a:lnTo>
                  <a:lnTo>
                    <a:pt x="41402" y="1740535"/>
                  </a:lnTo>
                  <a:cubicBezTo>
                    <a:pt x="82550" y="778129"/>
                    <a:pt x="1130427" y="45593"/>
                    <a:pt x="2374011" y="22733"/>
                  </a:cubicBezTo>
                  <a:lnTo>
                    <a:pt x="2375662" y="111633"/>
                  </a:lnTo>
                  <a:lnTo>
                    <a:pt x="2374011" y="22733"/>
                  </a:lnTo>
                  <a:cubicBezTo>
                    <a:pt x="3617849" y="0"/>
                    <a:pt x="4711700" y="692912"/>
                    <a:pt x="4818380" y="1650238"/>
                  </a:cubicBezTo>
                  <a:cubicBezTo>
                    <a:pt x="4823841" y="1699006"/>
                    <a:pt x="4788662" y="1742948"/>
                    <a:pt x="4739894" y="1748409"/>
                  </a:cubicBezTo>
                  <a:cubicBezTo>
                    <a:pt x="4691126" y="1753870"/>
                    <a:pt x="4647184" y="1718691"/>
                    <a:pt x="4641723" y="1669923"/>
                  </a:cubicBezTo>
                  <a:cubicBezTo>
                    <a:pt x="4549775" y="844677"/>
                    <a:pt x="3577209" y="178562"/>
                    <a:pt x="2377313" y="200533"/>
                  </a:cubicBezTo>
                  <a:cubicBezTo>
                    <a:pt x="1177163" y="222504"/>
                    <a:pt x="254254" y="922909"/>
                    <a:pt x="218948" y="1748155"/>
                  </a:cubicBezTo>
                  <a:cubicBezTo>
                    <a:pt x="183769" y="2570861"/>
                    <a:pt x="1041527" y="3311017"/>
                    <a:pt x="2237359" y="3387979"/>
                  </a:cubicBezTo>
                  <a:lnTo>
                    <a:pt x="2231644" y="3476752"/>
                  </a:lnTo>
                  <a:lnTo>
                    <a:pt x="2152142" y="3516503"/>
                  </a:lnTo>
                  <a:cubicBezTo>
                    <a:pt x="2130171" y="3472561"/>
                    <a:pt x="2147951" y="3419221"/>
                    <a:pt x="2191893" y="3397250"/>
                  </a:cubicBezTo>
                  <a:cubicBezTo>
                    <a:pt x="2235835" y="3375279"/>
                    <a:pt x="2289175" y="3393059"/>
                    <a:pt x="2311146" y="3437001"/>
                  </a:cubicBezTo>
                  <a:close/>
                </a:path>
              </a:pathLst>
            </a:custGeom>
            <a:solidFill>
              <a:srgbClr val="2C5D98">
                <a:alpha val="0"/>
              </a:srgbClr>
            </a:solidFill>
          </p:spPr>
        </p:sp>
      </p:grpSp>
      <p:grpSp>
        <p:nvGrpSpPr>
          <p:cNvPr id="33" name="Group 33"/>
          <p:cNvGrpSpPr/>
          <p:nvPr/>
        </p:nvGrpSpPr>
        <p:grpSpPr>
          <a:xfrm>
            <a:off x="-1782" y="2144441"/>
            <a:ext cx="7574162" cy="55319"/>
            <a:chOff x="0" y="0"/>
            <a:chExt cx="10085211" cy="73659"/>
          </a:xfrm>
        </p:grpSpPr>
        <p:sp>
          <p:nvSpPr>
            <p:cNvPr id="34" name="Freeform 34"/>
            <p:cNvSpPr/>
            <p:nvPr/>
          </p:nvSpPr>
          <p:spPr>
            <a:xfrm>
              <a:off x="6350" y="6350"/>
              <a:ext cx="10072497" cy="60960"/>
            </a:xfrm>
            <a:custGeom>
              <a:avLst/>
              <a:gdLst/>
              <a:ahLst/>
              <a:cxnLst/>
              <a:rect l="l" t="t" r="r" b="b"/>
              <a:pathLst>
                <a:path w="10072497" h="60960">
                  <a:moveTo>
                    <a:pt x="0" y="0"/>
                  </a:moveTo>
                  <a:lnTo>
                    <a:pt x="10072497" y="0"/>
                  </a:lnTo>
                  <a:lnTo>
                    <a:pt x="10072497" y="60960"/>
                  </a:lnTo>
                  <a:lnTo>
                    <a:pt x="0" y="60960"/>
                  </a:lnTo>
                  <a:close/>
                </a:path>
              </a:pathLst>
            </a:custGeom>
            <a:solidFill>
              <a:srgbClr val="2C5D98"/>
            </a:solidFill>
          </p:spPr>
        </p:sp>
        <p:sp>
          <p:nvSpPr>
            <p:cNvPr id="35" name="Freeform 35"/>
            <p:cNvSpPr/>
            <p:nvPr/>
          </p:nvSpPr>
          <p:spPr>
            <a:xfrm>
              <a:off x="0" y="0"/>
              <a:ext cx="10085197" cy="73660"/>
            </a:xfrm>
            <a:custGeom>
              <a:avLst/>
              <a:gdLst/>
              <a:ahLst/>
              <a:cxnLst/>
              <a:rect l="l" t="t" r="r" b="b"/>
              <a:pathLst>
                <a:path w="10085197" h="73660">
                  <a:moveTo>
                    <a:pt x="6350" y="0"/>
                  </a:moveTo>
                  <a:lnTo>
                    <a:pt x="10078847" y="0"/>
                  </a:lnTo>
                  <a:cubicBezTo>
                    <a:pt x="10082403" y="0"/>
                    <a:pt x="10085197" y="2794"/>
                    <a:pt x="10085197" y="6350"/>
                  </a:cubicBezTo>
                  <a:lnTo>
                    <a:pt x="10085197" y="67310"/>
                  </a:lnTo>
                  <a:cubicBezTo>
                    <a:pt x="10085197" y="70866"/>
                    <a:pt x="10082403" y="73660"/>
                    <a:pt x="10078847" y="73660"/>
                  </a:cubicBezTo>
                  <a:lnTo>
                    <a:pt x="6350" y="73660"/>
                  </a:lnTo>
                  <a:cubicBezTo>
                    <a:pt x="2794" y="73660"/>
                    <a:pt x="0" y="70866"/>
                    <a:pt x="0" y="67310"/>
                  </a:cubicBezTo>
                  <a:lnTo>
                    <a:pt x="0" y="6350"/>
                  </a:lnTo>
                  <a:cubicBezTo>
                    <a:pt x="0" y="2794"/>
                    <a:pt x="2794" y="0"/>
                    <a:pt x="6350" y="0"/>
                  </a:cubicBezTo>
                  <a:moveTo>
                    <a:pt x="6350" y="12700"/>
                  </a:moveTo>
                  <a:lnTo>
                    <a:pt x="6350" y="6350"/>
                  </a:lnTo>
                  <a:lnTo>
                    <a:pt x="12700" y="6350"/>
                  </a:lnTo>
                  <a:lnTo>
                    <a:pt x="12700" y="67310"/>
                  </a:lnTo>
                  <a:lnTo>
                    <a:pt x="6350" y="67310"/>
                  </a:lnTo>
                  <a:lnTo>
                    <a:pt x="6350" y="60960"/>
                  </a:lnTo>
                  <a:lnTo>
                    <a:pt x="10078847" y="60960"/>
                  </a:lnTo>
                  <a:lnTo>
                    <a:pt x="10078847" y="67310"/>
                  </a:lnTo>
                  <a:lnTo>
                    <a:pt x="10072497" y="67310"/>
                  </a:lnTo>
                  <a:lnTo>
                    <a:pt x="10072497" y="6350"/>
                  </a:lnTo>
                  <a:lnTo>
                    <a:pt x="10078847" y="6350"/>
                  </a:lnTo>
                  <a:lnTo>
                    <a:pt x="10078847" y="12700"/>
                  </a:lnTo>
                  <a:lnTo>
                    <a:pt x="6350" y="12700"/>
                  </a:lnTo>
                  <a:close/>
                </a:path>
              </a:pathLst>
            </a:custGeom>
            <a:solidFill>
              <a:srgbClr val="4A7EBB"/>
            </a:solidFill>
          </p:spPr>
        </p:sp>
      </p:grpSp>
      <p:sp>
        <p:nvSpPr>
          <p:cNvPr id="36" name="Freeform 36"/>
          <p:cNvSpPr/>
          <p:nvPr/>
        </p:nvSpPr>
        <p:spPr>
          <a:xfrm>
            <a:off x="6375902" y="9469558"/>
            <a:ext cx="619964" cy="467358"/>
          </a:xfrm>
          <a:custGeom>
            <a:avLst/>
            <a:gdLst/>
            <a:ahLst/>
            <a:cxnLst/>
            <a:rect l="l" t="t" r="r" b="b"/>
            <a:pathLst>
              <a:path w="619964" h="467358">
                <a:moveTo>
                  <a:pt x="0" y="0"/>
                </a:moveTo>
                <a:lnTo>
                  <a:pt x="619964" y="0"/>
                </a:lnTo>
                <a:lnTo>
                  <a:pt x="619964" y="467357"/>
                </a:lnTo>
                <a:lnTo>
                  <a:pt x="0" y="46735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sp>
      <p:sp>
        <p:nvSpPr>
          <p:cNvPr id="37" name="Freeform 37"/>
          <p:cNvSpPr/>
          <p:nvPr/>
        </p:nvSpPr>
        <p:spPr>
          <a:xfrm>
            <a:off x="424244" y="7561975"/>
            <a:ext cx="619964" cy="467358"/>
          </a:xfrm>
          <a:custGeom>
            <a:avLst/>
            <a:gdLst/>
            <a:ahLst/>
            <a:cxnLst/>
            <a:rect l="l" t="t" r="r" b="b"/>
            <a:pathLst>
              <a:path w="619964" h="467358">
                <a:moveTo>
                  <a:pt x="0" y="0"/>
                </a:moveTo>
                <a:lnTo>
                  <a:pt x="619965" y="0"/>
                </a:lnTo>
                <a:lnTo>
                  <a:pt x="619965" y="467358"/>
                </a:lnTo>
                <a:lnTo>
                  <a:pt x="0" y="46735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sp>
      <p:grpSp>
        <p:nvGrpSpPr>
          <p:cNvPr id="38" name="Group 38"/>
          <p:cNvGrpSpPr/>
          <p:nvPr/>
        </p:nvGrpSpPr>
        <p:grpSpPr>
          <a:xfrm>
            <a:off x="390901" y="2270718"/>
            <a:ext cx="6941425" cy="5150225"/>
            <a:chOff x="-272356" y="-260636"/>
            <a:chExt cx="9788370" cy="7845203"/>
          </a:xfrm>
        </p:grpSpPr>
        <p:sp>
          <p:nvSpPr>
            <p:cNvPr id="39" name="Freeform 39"/>
            <p:cNvSpPr/>
            <p:nvPr/>
          </p:nvSpPr>
          <p:spPr>
            <a:xfrm>
              <a:off x="0" y="0"/>
              <a:ext cx="9516014" cy="7584567"/>
            </a:xfrm>
            <a:custGeom>
              <a:avLst/>
              <a:gdLst/>
              <a:ahLst/>
              <a:cxnLst/>
              <a:rect l="l" t="t" r="r" b="b"/>
              <a:pathLst>
                <a:path w="9516014" h="7584567">
                  <a:moveTo>
                    <a:pt x="6210" y="0"/>
                  </a:moveTo>
                  <a:lnTo>
                    <a:pt x="9509803" y="0"/>
                  </a:lnTo>
                  <a:cubicBezTo>
                    <a:pt x="9513281" y="0"/>
                    <a:pt x="9516014" y="2794"/>
                    <a:pt x="9516014" y="6350"/>
                  </a:cubicBezTo>
                  <a:lnTo>
                    <a:pt x="9516014" y="7578217"/>
                  </a:lnTo>
                  <a:cubicBezTo>
                    <a:pt x="9516014" y="7581774"/>
                    <a:pt x="9513281" y="7584567"/>
                    <a:pt x="9509803" y="7584567"/>
                  </a:cubicBezTo>
                  <a:lnTo>
                    <a:pt x="6210" y="7584567"/>
                  </a:lnTo>
                  <a:cubicBezTo>
                    <a:pt x="2732" y="7584567"/>
                    <a:pt x="0" y="7581774"/>
                    <a:pt x="0" y="7578217"/>
                  </a:cubicBezTo>
                  <a:lnTo>
                    <a:pt x="0" y="6350"/>
                  </a:lnTo>
                  <a:cubicBezTo>
                    <a:pt x="0" y="2794"/>
                    <a:pt x="2732" y="0"/>
                    <a:pt x="6210" y="0"/>
                  </a:cubicBezTo>
                  <a:moveTo>
                    <a:pt x="6210" y="12700"/>
                  </a:moveTo>
                  <a:lnTo>
                    <a:pt x="6210" y="6350"/>
                  </a:lnTo>
                  <a:lnTo>
                    <a:pt x="12420" y="6350"/>
                  </a:lnTo>
                  <a:lnTo>
                    <a:pt x="12420" y="7578217"/>
                  </a:lnTo>
                  <a:lnTo>
                    <a:pt x="6210" y="7578217"/>
                  </a:lnTo>
                  <a:lnTo>
                    <a:pt x="6210" y="7571867"/>
                  </a:lnTo>
                  <a:lnTo>
                    <a:pt x="9509803" y="7571867"/>
                  </a:lnTo>
                  <a:lnTo>
                    <a:pt x="9509803" y="7578217"/>
                  </a:lnTo>
                  <a:lnTo>
                    <a:pt x="9503594" y="7578217"/>
                  </a:lnTo>
                  <a:lnTo>
                    <a:pt x="9503594" y="6350"/>
                  </a:lnTo>
                  <a:lnTo>
                    <a:pt x="9509803" y="6350"/>
                  </a:lnTo>
                  <a:lnTo>
                    <a:pt x="9509803" y="12700"/>
                  </a:lnTo>
                  <a:lnTo>
                    <a:pt x="6210" y="12700"/>
                  </a:lnTo>
                  <a:close/>
                </a:path>
              </a:pathLst>
            </a:custGeom>
            <a:solidFill>
              <a:srgbClr val="FFFFFF"/>
            </a:solidFill>
          </p:spPr>
        </p:sp>
        <p:sp>
          <p:nvSpPr>
            <p:cNvPr id="40" name="TextBox 40"/>
            <p:cNvSpPr txBox="1"/>
            <p:nvPr/>
          </p:nvSpPr>
          <p:spPr>
            <a:xfrm>
              <a:off x="-272356" y="-260636"/>
              <a:ext cx="9516001" cy="7622616"/>
            </a:xfrm>
            <a:prstGeom prst="rect">
              <a:avLst/>
            </a:prstGeom>
          </p:spPr>
          <p:txBody>
            <a:bodyPr lIns="50869" tIns="50869" rIns="50869" bIns="50869" rtlCol="0" anchor="t"/>
            <a:lstStyle/>
            <a:p>
              <a:pPr algn="ctr">
                <a:lnSpc>
                  <a:spcPts val="2162"/>
                </a:lnSpc>
              </a:pPr>
              <a:r>
                <a:rPr lang="en-US" sz="1802" b="1" dirty="0">
                  <a:solidFill>
                    <a:srgbClr val="0D0D0D"/>
                  </a:solidFill>
                  <a:latin typeface="Times New Roman" panose="02020603050405020304" pitchFamily="18" charset="0"/>
                  <a:ea typeface="Arial Bold"/>
                  <a:cs typeface="Times New Roman" panose="02020603050405020304" pitchFamily="18" charset="0"/>
                  <a:sym typeface="Arial Bold"/>
                </a:rPr>
                <a:t>Σύσταση πολιτικής</a:t>
              </a:r>
            </a:p>
            <a:p>
              <a:pPr algn="ctr">
                <a:lnSpc>
                  <a:spcPts val="2162"/>
                </a:lnSpc>
              </a:pPr>
              <a:endParaRPr lang="en-US" sz="1802" b="1" dirty="0">
                <a:solidFill>
                  <a:srgbClr val="0D0D0D"/>
                </a:solidFill>
                <a:latin typeface="Times New Roman" panose="02020603050405020304" pitchFamily="18" charset="0"/>
                <a:ea typeface="Arial Bold"/>
                <a:cs typeface="Times New Roman" panose="02020603050405020304" pitchFamily="18" charset="0"/>
                <a:sym typeface="Arial Bold"/>
              </a:endParaRPr>
            </a:p>
            <a:p>
              <a:pPr algn="l">
                <a:lnSpc>
                  <a:spcPts val="2314"/>
                </a:lnSpc>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Με βάση τα ευρήματά μας, προτείνουμε:</a:t>
              </a:r>
            </a:p>
            <a:p>
              <a:pPr algn="l">
                <a:lnSpc>
                  <a:spcPts val="2314"/>
                </a:lnSpc>
              </a:pPr>
              <a:endPar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endParaRPr>
            </a:p>
            <a:p>
              <a:pPr marL="217464" lvl="1" indent="-108732" algn="l">
                <a:lnSpc>
                  <a:spcPts val="2314"/>
                </a:lnSpc>
                <a:buAutoNum type="arabicPeriod"/>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Υποστήριξη της ενσωμάτωσης τεχνολογιών χωρίς αποκλεισμούς.</a:t>
              </a:r>
            </a:p>
            <a:p>
              <a:pPr marL="217464" lvl="1" indent="-108732" algn="l">
                <a:lnSpc>
                  <a:spcPts val="2314"/>
                </a:lnSpc>
                <a:buAutoNum type="arabicPeriod"/>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Ενίσχυση της κατάρτισης σε θέματα ένταξης και πρόληψης της εγκατάλειψης του σχολείου.</a:t>
              </a:r>
            </a:p>
            <a:p>
              <a:pPr marL="217464" lvl="1" indent="-108732" algn="l">
                <a:lnSpc>
                  <a:spcPts val="2314"/>
                </a:lnSpc>
                <a:buAutoNum type="arabicPeriod"/>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Προσαρμογή της επαγγελματικής εκπαίδευσης στις διαφορετικές ανάγκες των μαθητών.</a:t>
              </a:r>
            </a:p>
            <a:p>
              <a:pPr marL="217464" lvl="1" indent="-108732" algn="l">
                <a:lnSpc>
                  <a:spcPts val="2314"/>
                </a:lnSpc>
              </a:pPr>
              <a:endPar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endParaRPr>
            </a:p>
            <a:p>
              <a:pPr marL="217464" lvl="1" indent="-108732" algn="l">
                <a:lnSpc>
                  <a:spcPts val="2314"/>
                </a:lnSpc>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Οι πολιτικές μας πρωτοβουλίες προσπαθούν να προσαρμόσουν αυτές τις στρατηγικές σε όλα τα εθνικά εκπαιδευτικά πλαίσια, εξασφαλίζοντας τη βιωσιμότητά τους και ενισχύοντας τον αντίκτυπό τους σε ολόκληρη την Ευρώπη.</a:t>
              </a:r>
            </a:p>
            <a:p>
              <a:pPr marL="217464" lvl="1" indent="-108732" algn="l">
                <a:lnSpc>
                  <a:spcPts val="2314"/>
                </a:lnSpc>
              </a:pPr>
              <a:endPar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endParaRPr>
            </a:p>
            <a:p>
              <a:pPr marL="217464" lvl="1" indent="-108732" algn="l">
                <a:lnSpc>
                  <a:spcPts val="2314"/>
                </a:lnSpc>
              </a:pPr>
              <a:r>
                <a:rPr lang="en-US" sz="1802" spc="16" dirty="0">
                  <a:solidFill>
                    <a:srgbClr val="000000"/>
                  </a:solidFill>
                  <a:latin typeface="Times New Roman" panose="02020603050405020304" pitchFamily="18" charset="0"/>
                  <a:ea typeface="TT Rounds Condensed"/>
                  <a:cs typeface="Times New Roman" panose="02020603050405020304" pitchFamily="18" charset="0"/>
                  <a:sym typeface="TT Rounds Condensed"/>
                </a:rPr>
                <a:t>Σας ευχαριστούμε για την αφοσίωση και την υποστήριξή σας. Είμαστε ενθουσιασμένοι να δούμε τις μόνιμες αλλαγές που θα εμπνεύσει το έργο μας στην επαγγελματική εκπαίδευση.</a:t>
              </a:r>
              <a:endParaRPr lang="en-US" sz="1802" spc="16" dirty="0">
                <a:solidFill>
                  <a:srgbClr val="000000"/>
                </a:solidFill>
                <a:latin typeface="TT Rounds Condensed"/>
                <a:ea typeface="TT Rounds Condensed"/>
                <a:cs typeface="TT Rounds Condensed"/>
                <a:sym typeface="TT Rounds Condensed"/>
              </a:endParaRPr>
            </a:p>
            <a:p>
              <a:pPr marL="169139" lvl="1" indent="-84570" algn="l">
                <a:lnSpc>
                  <a:spcPts val="1682"/>
                </a:lnSpc>
              </a:pPr>
              <a:r>
                <a:rPr lang="en-US" sz="1401" u="sng" spc="13" dirty="0">
                  <a:solidFill>
                    <a:srgbClr val="0000FF"/>
                  </a:solidFill>
                  <a:latin typeface="Trebuchet MS"/>
                  <a:ea typeface="Trebuchet MS"/>
                  <a:cs typeface="Trebuchet MS"/>
                  <a:sym typeface="Trebuchet MS"/>
                  <a:hlinkClick r:id="rId8" tooltip="https://www.facebook.com/groups/1087258219316038"/>
                </a:rPr>
                <a:t>FB EQAVET4INCLUSION </a:t>
              </a:r>
              <a:r>
                <a:rPr lang="en-US" sz="1401" u="sng" spc="13" dirty="0">
                  <a:solidFill>
                    <a:srgbClr val="0000FF"/>
                  </a:solidFill>
                  <a:latin typeface="Trebuchet MS"/>
                  <a:ea typeface="Trebuchet MS"/>
                  <a:cs typeface="Trebuchet MS"/>
                  <a:sym typeface="Trebuchet MS"/>
                </a:rPr>
                <a:t>LinkedIn EQAVET4INCLUSION  </a:t>
              </a:r>
              <a:r>
                <a:rPr lang="en-US" sz="1401" u="sng" spc="13" dirty="0">
                  <a:solidFill>
                    <a:srgbClr val="0000FF"/>
                  </a:solidFill>
                  <a:latin typeface="Trebuchet MS"/>
                  <a:ea typeface="Trebuchet MS"/>
                  <a:cs typeface="Trebuchet MS"/>
                  <a:sym typeface="Trebuchet MS"/>
                  <a:hlinkClick r:id="rId9"/>
                </a:rPr>
                <a:t>https://eqavet4inclusion.eu/</a:t>
              </a:r>
              <a:endParaRPr lang="en-US" sz="1401" u="sng" spc="13" dirty="0">
                <a:solidFill>
                  <a:srgbClr val="0000FF"/>
                </a:solidFill>
                <a:latin typeface="Trebuchet MS"/>
                <a:ea typeface="Trebuchet MS"/>
                <a:cs typeface="Trebuchet MS"/>
                <a:sym typeface="Trebuchet MS"/>
              </a:endParaRPr>
            </a:p>
            <a:p>
              <a:pPr marL="169139" lvl="1" indent="-84570" algn="l">
                <a:lnSpc>
                  <a:spcPts val="1682"/>
                </a:lnSpc>
              </a:pPr>
              <a:endParaRPr lang="en-US" sz="1401" u="sng" spc="13" dirty="0">
                <a:solidFill>
                  <a:srgbClr val="0000FF"/>
                </a:solidFill>
                <a:latin typeface="Trebuchet MS"/>
                <a:ea typeface="Trebuchet MS"/>
                <a:cs typeface="Trebuchet MS"/>
                <a:sym typeface="Trebuchet MS"/>
              </a:endParaRPr>
            </a:p>
            <a:p>
              <a:pPr marL="265790" lvl="1" indent="-132895" algn="ctr">
                <a:lnSpc>
                  <a:spcPts val="2643"/>
                </a:lnSpc>
              </a:pPr>
              <a:r>
                <a:rPr lang="en-US" sz="2202" b="1" spc="20" dirty="0">
                  <a:solidFill>
                    <a:srgbClr val="000000"/>
                  </a:solidFill>
                  <a:latin typeface="Trebuchet MS Bold"/>
                  <a:ea typeface="Trebuchet MS Bold"/>
                  <a:cs typeface="Trebuchet MS Bold"/>
                  <a:sym typeface="Trebuchet MS Bold"/>
                </a:rPr>
                <a:t>Συνεργάτες EQAVET</a:t>
              </a:r>
            </a:p>
          </p:txBody>
        </p:sp>
      </p:grpSp>
      <p:sp>
        <p:nvSpPr>
          <p:cNvPr id="41" name="Freeform 41"/>
          <p:cNvSpPr/>
          <p:nvPr/>
        </p:nvSpPr>
        <p:spPr>
          <a:xfrm>
            <a:off x="4022698" y="8602158"/>
            <a:ext cx="960411" cy="834903"/>
          </a:xfrm>
          <a:custGeom>
            <a:avLst/>
            <a:gdLst/>
            <a:ahLst/>
            <a:cxnLst/>
            <a:rect l="l" t="t" r="r" b="b"/>
            <a:pathLst>
              <a:path w="960411" h="834903">
                <a:moveTo>
                  <a:pt x="0" y="0"/>
                </a:moveTo>
                <a:lnTo>
                  <a:pt x="960411" y="0"/>
                </a:lnTo>
                <a:lnTo>
                  <a:pt x="960411" y="834904"/>
                </a:lnTo>
                <a:lnTo>
                  <a:pt x="0" y="834904"/>
                </a:lnTo>
                <a:lnTo>
                  <a:pt x="0" y="0"/>
                </a:lnTo>
                <a:close/>
              </a:path>
            </a:pathLst>
          </a:custGeom>
          <a:blipFill>
            <a:blip r:embed="rId10"/>
            <a:stretch>
              <a:fillRect/>
            </a:stretch>
          </a:blipFill>
        </p:spPr>
      </p:sp>
      <p:sp>
        <p:nvSpPr>
          <p:cNvPr id="42" name="Freeform 42"/>
          <p:cNvSpPr/>
          <p:nvPr/>
        </p:nvSpPr>
        <p:spPr>
          <a:xfrm>
            <a:off x="3599753" y="9621316"/>
            <a:ext cx="1424601" cy="432051"/>
          </a:xfrm>
          <a:custGeom>
            <a:avLst/>
            <a:gdLst/>
            <a:ahLst/>
            <a:cxnLst/>
            <a:rect l="l" t="t" r="r" b="b"/>
            <a:pathLst>
              <a:path w="1424601" h="432051">
                <a:moveTo>
                  <a:pt x="0" y="0"/>
                </a:moveTo>
                <a:lnTo>
                  <a:pt x="1424600" y="0"/>
                </a:lnTo>
                <a:lnTo>
                  <a:pt x="1424600" y="432051"/>
                </a:lnTo>
                <a:lnTo>
                  <a:pt x="0" y="432051"/>
                </a:lnTo>
                <a:lnTo>
                  <a:pt x="0" y="0"/>
                </a:lnTo>
                <a:close/>
              </a:path>
            </a:pathLst>
          </a:custGeom>
          <a:blipFill>
            <a:blip r:embed="rId11"/>
            <a:stretch>
              <a:fillRect b="-12"/>
            </a:stretch>
          </a:blipFill>
        </p:spPr>
      </p:sp>
      <p:sp>
        <p:nvSpPr>
          <p:cNvPr id="43" name="Freeform 43"/>
          <p:cNvSpPr/>
          <p:nvPr/>
        </p:nvSpPr>
        <p:spPr>
          <a:xfrm>
            <a:off x="5303420" y="8696070"/>
            <a:ext cx="2137161" cy="867994"/>
          </a:xfrm>
          <a:custGeom>
            <a:avLst/>
            <a:gdLst/>
            <a:ahLst/>
            <a:cxnLst/>
            <a:rect l="l" t="t" r="r" b="b"/>
            <a:pathLst>
              <a:path w="2137161" h="867994">
                <a:moveTo>
                  <a:pt x="0" y="0"/>
                </a:moveTo>
                <a:lnTo>
                  <a:pt x="2137161" y="0"/>
                </a:lnTo>
                <a:lnTo>
                  <a:pt x="2137161" y="867994"/>
                </a:lnTo>
                <a:lnTo>
                  <a:pt x="0" y="867994"/>
                </a:lnTo>
                <a:lnTo>
                  <a:pt x="0" y="0"/>
                </a:lnTo>
                <a:close/>
              </a:path>
            </a:pathLst>
          </a:custGeom>
          <a:blipFill>
            <a:blip r:embed="rId12"/>
            <a:stretch>
              <a:fillRect/>
            </a:stretch>
          </a:blipFill>
        </p:spPr>
      </p:sp>
      <p:sp>
        <p:nvSpPr>
          <p:cNvPr id="44" name="Freeform 44"/>
          <p:cNvSpPr/>
          <p:nvPr/>
        </p:nvSpPr>
        <p:spPr>
          <a:xfrm>
            <a:off x="4382224" y="9409508"/>
            <a:ext cx="3091872" cy="190074"/>
          </a:xfrm>
          <a:custGeom>
            <a:avLst/>
            <a:gdLst/>
            <a:ahLst/>
            <a:cxnLst/>
            <a:rect l="l" t="t" r="r" b="b"/>
            <a:pathLst>
              <a:path w="3091872" h="190074">
                <a:moveTo>
                  <a:pt x="0" y="0"/>
                </a:moveTo>
                <a:lnTo>
                  <a:pt x="3091872" y="0"/>
                </a:lnTo>
                <a:lnTo>
                  <a:pt x="3091872" y="190074"/>
                </a:lnTo>
                <a:lnTo>
                  <a:pt x="0" y="190074"/>
                </a:lnTo>
                <a:lnTo>
                  <a:pt x="0" y="0"/>
                </a:lnTo>
                <a:close/>
              </a:path>
            </a:pathLst>
          </a:custGeom>
          <a:blipFill>
            <a:blip r:embed="rId13"/>
            <a:stretch>
              <a:fillRect/>
            </a:stretch>
          </a:blipFill>
        </p:spPr>
      </p:sp>
      <p:pic>
        <p:nvPicPr>
          <p:cNvPr id="45" name="Picture 45"/>
          <p:cNvPicPr>
            <a:picLocks noChangeAspect="1"/>
          </p:cNvPicPr>
          <p:nvPr/>
        </p:nvPicPr>
        <p:blipFill>
          <a:blip r:embed="rId14"/>
          <a:srcRect r="3"/>
          <a:stretch>
            <a:fillRect/>
          </a:stretch>
        </p:blipFill>
        <p:spPr>
          <a:xfrm>
            <a:off x="595445" y="8981616"/>
            <a:ext cx="885819" cy="880048"/>
          </a:xfrm>
          <a:prstGeom prst="rect">
            <a:avLst/>
          </a:prstGeom>
        </p:spPr>
      </p:pic>
      <p:sp>
        <p:nvSpPr>
          <p:cNvPr id="46" name="Freeform 46"/>
          <p:cNvSpPr/>
          <p:nvPr/>
        </p:nvSpPr>
        <p:spPr>
          <a:xfrm>
            <a:off x="1882774" y="8981616"/>
            <a:ext cx="736115" cy="802364"/>
          </a:xfrm>
          <a:custGeom>
            <a:avLst/>
            <a:gdLst/>
            <a:ahLst/>
            <a:cxnLst/>
            <a:rect l="l" t="t" r="r" b="b"/>
            <a:pathLst>
              <a:path w="736115" h="802364">
                <a:moveTo>
                  <a:pt x="0" y="0"/>
                </a:moveTo>
                <a:lnTo>
                  <a:pt x="736114" y="0"/>
                </a:lnTo>
                <a:lnTo>
                  <a:pt x="736114" y="802365"/>
                </a:lnTo>
                <a:lnTo>
                  <a:pt x="0" y="802365"/>
                </a:lnTo>
                <a:lnTo>
                  <a:pt x="0" y="0"/>
                </a:lnTo>
                <a:close/>
              </a:path>
            </a:pathLst>
          </a:custGeom>
          <a:blipFill>
            <a:blip r:embed="rId15"/>
            <a:stretch>
              <a:fillRect/>
            </a:stretch>
          </a:blipFill>
        </p:spPr>
      </p:sp>
      <p:sp>
        <p:nvSpPr>
          <p:cNvPr id="47" name="Freeform 47"/>
          <p:cNvSpPr/>
          <p:nvPr/>
        </p:nvSpPr>
        <p:spPr>
          <a:xfrm>
            <a:off x="2990039" y="8957268"/>
            <a:ext cx="593250" cy="919389"/>
          </a:xfrm>
          <a:custGeom>
            <a:avLst/>
            <a:gdLst/>
            <a:ahLst/>
            <a:cxnLst/>
            <a:rect l="l" t="t" r="r" b="b"/>
            <a:pathLst>
              <a:path w="593250" h="919389">
                <a:moveTo>
                  <a:pt x="0" y="0"/>
                </a:moveTo>
                <a:lnTo>
                  <a:pt x="593250" y="0"/>
                </a:lnTo>
                <a:lnTo>
                  <a:pt x="593250" y="919389"/>
                </a:lnTo>
                <a:lnTo>
                  <a:pt x="0" y="919389"/>
                </a:lnTo>
                <a:lnTo>
                  <a:pt x="0" y="0"/>
                </a:lnTo>
                <a:close/>
              </a:path>
            </a:pathLst>
          </a:custGeom>
          <a:blipFill>
            <a:blip r:embed="rId16"/>
            <a:stretch>
              <a:fillRect/>
            </a:stretch>
          </a:blipFill>
        </p:spPr>
      </p:sp>
      <p:grpSp>
        <p:nvGrpSpPr>
          <p:cNvPr id="48" name="Group 48"/>
          <p:cNvGrpSpPr/>
          <p:nvPr/>
        </p:nvGrpSpPr>
        <p:grpSpPr>
          <a:xfrm>
            <a:off x="2123446" y="2406903"/>
            <a:ext cx="3948892" cy="567000"/>
            <a:chOff x="0" y="0"/>
            <a:chExt cx="1415194" cy="203200"/>
          </a:xfrm>
        </p:grpSpPr>
        <p:sp>
          <p:nvSpPr>
            <p:cNvPr id="49" name="Freeform 49"/>
            <p:cNvSpPr/>
            <p:nvPr/>
          </p:nvSpPr>
          <p:spPr>
            <a:xfrm>
              <a:off x="0" y="0"/>
              <a:ext cx="1415194" cy="203200"/>
            </a:xfrm>
            <a:custGeom>
              <a:avLst/>
              <a:gdLst/>
              <a:ahLst/>
              <a:cxnLst/>
              <a:rect l="l" t="t" r="r" b="b"/>
              <a:pathLst>
                <a:path w="1415194" h="203200">
                  <a:moveTo>
                    <a:pt x="0" y="0"/>
                  </a:moveTo>
                  <a:lnTo>
                    <a:pt x="1211994" y="0"/>
                  </a:lnTo>
                  <a:lnTo>
                    <a:pt x="1415194" y="101600"/>
                  </a:lnTo>
                  <a:lnTo>
                    <a:pt x="1211994" y="203200"/>
                  </a:lnTo>
                  <a:lnTo>
                    <a:pt x="0" y="203200"/>
                  </a:lnTo>
                  <a:lnTo>
                    <a:pt x="203200" y="101600"/>
                  </a:lnTo>
                  <a:lnTo>
                    <a:pt x="0" y="0"/>
                  </a:lnTo>
                  <a:close/>
                </a:path>
              </a:pathLst>
            </a:custGeom>
            <a:solidFill>
              <a:srgbClr val="1572B8">
                <a:alpha val="17647"/>
              </a:srgbClr>
            </a:solidFill>
          </p:spPr>
        </p:sp>
        <p:sp>
          <p:nvSpPr>
            <p:cNvPr id="50" name="TextBox 50"/>
            <p:cNvSpPr txBox="1"/>
            <p:nvPr/>
          </p:nvSpPr>
          <p:spPr>
            <a:xfrm>
              <a:off x="177800" y="0"/>
              <a:ext cx="1161194" cy="203200"/>
            </a:xfrm>
            <a:prstGeom prst="rect">
              <a:avLst/>
            </a:prstGeom>
          </p:spPr>
          <p:txBody>
            <a:bodyPr lIns="50800" tIns="50800" rIns="50800" bIns="50800" rtlCol="0" anchor="ctr"/>
            <a:lstStyle/>
            <a:p>
              <a:pPr algn="ctr">
                <a:lnSpc>
                  <a:spcPts val="1441"/>
                </a:lnSpc>
              </a:pPr>
              <a:endParaRPr/>
            </a:p>
          </p:txBody>
        </p:sp>
      </p:grpSp>
      <p:grpSp>
        <p:nvGrpSpPr>
          <p:cNvPr id="51" name="Group 51"/>
          <p:cNvGrpSpPr/>
          <p:nvPr/>
        </p:nvGrpSpPr>
        <p:grpSpPr>
          <a:xfrm>
            <a:off x="115143" y="3678600"/>
            <a:ext cx="5956426" cy="859757"/>
            <a:chOff x="0" y="0"/>
            <a:chExt cx="2134649" cy="308118"/>
          </a:xfrm>
        </p:grpSpPr>
        <p:sp>
          <p:nvSpPr>
            <p:cNvPr id="52" name="Freeform 52"/>
            <p:cNvSpPr/>
            <p:nvPr/>
          </p:nvSpPr>
          <p:spPr>
            <a:xfrm>
              <a:off x="0" y="0"/>
              <a:ext cx="2134649" cy="308118"/>
            </a:xfrm>
            <a:custGeom>
              <a:avLst/>
              <a:gdLst/>
              <a:ahLst/>
              <a:cxnLst/>
              <a:rect l="l" t="t" r="r" b="b"/>
              <a:pathLst>
                <a:path w="2134649" h="308118">
                  <a:moveTo>
                    <a:pt x="48091" y="0"/>
                  </a:moveTo>
                  <a:lnTo>
                    <a:pt x="2086558" y="0"/>
                  </a:lnTo>
                  <a:cubicBezTo>
                    <a:pt x="2099312" y="0"/>
                    <a:pt x="2111544" y="5067"/>
                    <a:pt x="2120563" y="14086"/>
                  </a:cubicBezTo>
                  <a:cubicBezTo>
                    <a:pt x="2129582" y="23104"/>
                    <a:pt x="2134649" y="35337"/>
                    <a:pt x="2134649" y="48091"/>
                  </a:cubicBezTo>
                  <a:lnTo>
                    <a:pt x="2134649" y="260026"/>
                  </a:lnTo>
                  <a:cubicBezTo>
                    <a:pt x="2134649" y="272781"/>
                    <a:pt x="2129582" y="285013"/>
                    <a:pt x="2120563" y="294032"/>
                  </a:cubicBezTo>
                  <a:cubicBezTo>
                    <a:pt x="2111544" y="303051"/>
                    <a:pt x="2099312" y="308118"/>
                    <a:pt x="2086558" y="308118"/>
                  </a:cubicBezTo>
                  <a:lnTo>
                    <a:pt x="48091" y="308118"/>
                  </a:lnTo>
                  <a:cubicBezTo>
                    <a:pt x="35337" y="308118"/>
                    <a:pt x="23104" y="303051"/>
                    <a:pt x="14086" y="294032"/>
                  </a:cubicBezTo>
                  <a:cubicBezTo>
                    <a:pt x="5067" y="285013"/>
                    <a:pt x="0" y="272781"/>
                    <a:pt x="0" y="260026"/>
                  </a:cubicBezTo>
                  <a:lnTo>
                    <a:pt x="0" y="48091"/>
                  </a:lnTo>
                  <a:cubicBezTo>
                    <a:pt x="0" y="35337"/>
                    <a:pt x="5067" y="23104"/>
                    <a:pt x="14086" y="14086"/>
                  </a:cubicBezTo>
                  <a:cubicBezTo>
                    <a:pt x="23104" y="5067"/>
                    <a:pt x="35337" y="0"/>
                    <a:pt x="48091" y="0"/>
                  </a:cubicBezTo>
                  <a:close/>
                </a:path>
              </a:pathLst>
            </a:custGeom>
            <a:solidFill>
              <a:srgbClr val="F1920D">
                <a:alpha val="18824"/>
              </a:srgbClr>
            </a:solidFill>
          </p:spPr>
        </p:sp>
        <p:sp>
          <p:nvSpPr>
            <p:cNvPr id="53" name="TextBox 53"/>
            <p:cNvSpPr txBox="1"/>
            <p:nvPr/>
          </p:nvSpPr>
          <p:spPr>
            <a:xfrm>
              <a:off x="0" y="0"/>
              <a:ext cx="2134649" cy="308118"/>
            </a:xfrm>
            <a:prstGeom prst="rect">
              <a:avLst/>
            </a:prstGeom>
          </p:spPr>
          <p:txBody>
            <a:bodyPr lIns="50800" tIns="50800" rIns="50800" bIns="50800" rtlCol="0" anchor="ctr"/>
            <a:lstStyle/>
            <a:p>
              <a:pPr algn="ctr">
                <a:lnSpc>
                  <a:spcPts val="1441"/>
                </a:lnSpc>
              </a:pPr>
              <a:endParaRPr/>
            </a:p>
          </p:txBody>
        </p:sp>
      </p:grpSp>
      <p:sp>
        <p:nvSpPr>
          <p:cNvPr id="54" name="Freeform 54"/>
          <p:cNvSpPr/>
          <p:nvPr/>
        </p:nvSpPr>
        <p:spPr>
          <a:xfrm>
            <a:off x="502852" y="8500261"/>
            <a:ext cx="2160395" cy="457007"/>
          </a:xfrm>
          <a:custGeom>
            <a:avLst/>
            <a:gdLst/>
            <a:ahLst/>
            <a:cxnLst/>
            <a:rect l="l" t="t" r="r" b="b"/>
            <a:pathLst>
              <a:path w="2160395" h="457007">
                <a:moveTo>
                  <a:pt x="0" y="0"/>
                </a:moveTo>
                <a:lnTo>
                  <a:pt x="2160395" y="0"/>
                </a:lnTo>
                <a:lnTo>
                  <a:pt x="2160395" y="457007"/>
                </a:lnTo>
                <a:lnTo>
                  <a:pt x="0" y="457007"/>
                </a:lnTo>
                <a:lnTo>
                  <a:pt x="0" y="0"/>
                </a:lnTo>
                <a:close/>
              </a:path>
            </a:pathLst>
          </a:custGeom>
          <a:blipFill>
            <a:blip r:embed="rId17"/>
            <a:stretch>
              <a:fillRect/>
            </a:stretch>
          </a:blipFill>
        </p:spPr>
      </p:sp>
      <p:sp>
        <p:nvSpPr>
          <p:cNvPr id="55" name="TextBox 55"/>
          <p:cNvSpPr txBox="1"/>
          <p:nvPr/>
        </p:nvSpPr>
        <p:spPr>
          <a:xfrm>
            <a:off x="1407098" y="150926"/>
            <a:ext cx="4558924" cy="179536"/>
          </a:xfrm>
          <a:prstGeom prst="rect">
            <a:avLst/>
          </a:prstGeom>
        </p:spPr>
        <p:txBody>
          <a:bodyPr wrap="square" lIns="0" tIns="0" rIns="0" bIns="0" rtlCol="0" anchor="t">
            <a:spAutoFit/>
          </a:bodyPr>
          <a:lstStyle/>
          <a:p>
            <a:pPr algn="ctr">
              <a:lnSpc>
                <a:spcPts val="1441"/>
              </a:lnSpc>
            </a:pPr>
            <a:r>
              <a:rPr lang="en-US" sz="1201" spc="11" dirty="0">
                <a:solidFill>
                  <a:srgbClr val="F6972E"/>
                </a:solidFill>
                <a:latin typeface="TT Rounds Condensed"/>
                <a:ea typeface="TT Rounds Condensed"/>
                <a:cs typeface="TT Rounds Condensed"/>
                <a:sym typeface="TT Rounds Condensed"/>
              </a:rPr>
              <a:t>ΈΚΤΟ ΕΝΗΜΕΡΩΤΙΚΌ ΔΕΛΤΊΟ | ΝΟΈΜΒΡΙΟΣ 2024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TotalTime>
  <Words>409</Words>
  <Application>Microsoft Office PowerPoint</Application>
  <PresentationFormat>Προσαρμογή</PresentationFormat>
  <Paragraphs>29</Paragraphs>
  <Slides>2</Slides>
  <Notes>0</Notes>
  <HiddenSlides>0</HiddenSlides>
  <MMClips>0</MMClips>
  <ScaleCrop>false</ScaleCrop>
  <HeadingPairs>
    <vt:vector size="6" baseType="variant">
      <vt:variant>
        <vt:lpstr>Γραμματοσειρές που χρησιμοποιούνται</vt:lpstr>
      </vt:variant>
      <vt:variant>
        <vt:i4>8</vt:i4>
      </vt:variant>
      <vt:variant>
        <vt:lpstr>Θέμα</vt:lpstr>
      </vt:variant>
      <vt:variant>
        <vt:i4>1</vt:i4>
      </vt:variant>
      <vt:variant>
        <vt:lpstr>Τίτλοι διαφανειών</vt:lpstr>
      </vt:variant>
      <vt:variant>
        <vt:i4>2</vt:i4>
      </vt:variant>
    </vt:vector>
  </HeadingPairs>
  <TitlesOfParts>
    <vt:vector size="11" baseType="lpstr">
      <vt:lpstr>TT Rounds Condensed</vt:lpstr>
      <vt:lpstr>Times New Roman</vt:lpstr>
      <vt:lpstr>TT Rounds Condensed Bold</vt:lpstr>
      <vt:lpstr>Arial</vt:lpstr>
      <vt:lpstr>Trebuchet MS</vt:lpstr>
      <vt:lpstr>Times New Roman Bold</vt:lpstr>
      <vt:lpstr>Calibri</vt:lpstr>
      <vt:lpstr>Trebuchet MS Bold</vt:lpstr>
      <vt:lpstr>Office Theme</vt:lpstr>
      <vt:lpstr>Παρουσίαση του PowerPoint</vt:lpstr>
      <vt:lpstr>Παρουσίαση του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Celebrating Our Final Events Our final conference, held on October 3, 2024, in Larissa, Greece, was a pinnacle of shared knowledge and commitment. Educators, policymakers, and experts gathered to enhance "Quality Assurance in Vocational Education:</dc:title>
  <cp:keywords>, docId:C6D484217772C13C71583D3A70F28D58</cp:keywords>
  <cp:lastModifiedBy>Areti Fourgkatsioti</cp:lastModifiedBy>
  <cp:revision>3</cp:revision>
  <dcterms:created xsi:type="dcterms:W3CDTF">2006-08-16T00:00:00Z</dcterms:created>
  <dcterms:modified xsi:type="dcterms:W3CDTF">2024-12-17T07:20:54Z</dcterms:modified>
  <dc:identifier>DAGWYdtW2ZM</dc:identifier>
</cp:coreProperties>
</file>